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notesMasterIdLst>
    <p:notesMasterId r:id="rId6"/>
  </p:notesMasterIdLst>
  <p:handoutMasterIdLst>
    <p:handoutMasterId r:id="rId7"/>
  </p:handoutMasterIdLst>
  <p:sldIdLst>
    <p:sldId id="266" r:id="rId3"/>
    <p:sldId id="258" r:id="rId4"/>
    <p:sldId id="267" r:id="rId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EAD"/>
    <a:srgbClr val="039A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A317A5-379A-43C8-8E15-9122B72D58F4}" v="33" dt="2025-12-14T15:32:09.4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247" autoAdjust="0"/>
  </p:normalViewPr>
  <p:slideViewPr>
    <p:cSldViewPr snapToGrid="0">
      <p:cViewPr varScale="1">
        <p:scale>
          <a:sx n="102" d="100"/>
          <a:sy n="102" d="100"/>
        </p:scale>
        <p:origin x="954" y="31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293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co Rancinger" userId="0c8f693be2be5604" providerId="LiveId" clId="{E252C485-41A2-4ACF-809A-7CEDB4CD0A29}"/>
    <pc:docChg chg="undo custSel addSld modSld">
      <pc:chgData name="Marco Rancinger" userId="0c8f693be2be5604" providerId="LiveId" clId="{E252C485-41A2-4ACF-809A-7CEDB4CD0A29}" dt="2025-12-14T15:32:09.405" v="400"/>
      <pc:docMkLst>
        <pc:docMk/>
      </pc:docMkLst>
      <pc:sldChg chg="modNotes">
        <pc:chgData name="Marco Rancinger" userId="0c8f693be2be5604" providerId="LiveId" clId="{E252C485-41A2-4ACF-809A-7CEDB4CD0A29}" dt="2025-12-14T15:16:06.671" v="207" actId="6549"/>
        <pc:sldMkLst>
          <pc:docMk/>
          <pc:sldMk cId="599490972" sldId="258"/>
        </pc:sldMkLst>
      </pc:sldChg>
      <pc:sldChg chg="addSp delSp modSp new mod modAnim modNotes modNotesTx">
        <pc:chgData name="Marco Rancinger" userId="0c8f693be2be5604" providerId="LiveId" clId="{E252C485-41A2-4ACF-809A-7CEDB4CD0A29}" dt="2025-12-14T15:32:09.405" v="400"/>
        <pc:sldMkLst>
          <pc:docMk/>
          <pc:sldMk cId="2249553413" sldId="267"/>
        </pc:sldMkLst>
        <pc:spChg chg="mod">
          <ac:chgData name="Marco Rancinger" userId="0c8f693be2be5604" providerId="LiveId" clId="{E252C485-41A2-4ACF-809A-7CEDB4CD0A29}" dt="2025-12-14T15:12:56.167" v="99"/>
          <ac:spMkLst>
            <pc:docMk/>
            <pc:sldMk cId="2249553413" sldId="267"/>
            <ac:spMk id="2" creationId="{74B330E6-4281-A07C-5582-18767A35631A}"/>
          </ac:spMkLst>
        </pc:spChg>
        <pc:spChg chg="add mod">
          <ac:chgData name="Marco Rancinger" userId="0c8f693be2be5604" providerId="LiveId" clId="{E252C485-41A2-4ACF-809A-7CEDB4CD0A29}" dt="2025-12-14T15:06:37.532" v="16" actId="207"/>
          <ac:spMkLst>
            <pc:docMk/>
            <pc:sldMk cId="2249553413" sldId="267"/>
            <ac:spMk id="5" creationId="{EDC58E10-BE60-0B02-2AE7-7643FA1FEF6A}"/>
          </ac:spMkLst>
        </pc:spChg>
        <pc:spChg chg="add del mod">
          <ac:chgData name="Marco Rancinger" userId="0c8f693be2be5604" providerId="LiveId" clId="{E252C485-41A2-4ACF-809A-7CEDB4CD0A29}" dt="2025-12-14T15:07:36.627" v="26" actId="478"/>
          <ac:spMkLst>
            <pc:docMk/>
            <pc:sldMk cId="2249553413" sldId="267"/>
            <ac:spMk id="6" creationId="{58BB7221-48F8-5240-BC4F-AFB4EB340AC4}"/>
          </ac:spMkLst>
        </pc:spChg>
        <pc:spChg chg="add del mod">
          <ac:chgData name="Marco Rancinger" userId="0c8f693be2be5604" providerId="LiveId" clId="{E252C485-41A2-4ACF-809A-7CEDB4CD0A29}" dt="2025-12-14T15:08:08.230" v="31" actId="478"/>
          <ac:spMkLst>
            <pc:docMk/>
            <pc:sldMk cId="2249553413" sldId="267"/>
            <ac:spMk id="7" creationId="{250833C5-69F0-BA82-A9F5-B374D97E24B1}"/>
          </ac:spMkLst>
        </pc:spChg>
        <pc:spChg chg="add del mod">
          <ac:chgData name="Marco Rancinger" userId="0c8f693be2be5604" providerId="LiveId" clId="{E252C485-41A2-4ACF-809A-7CEDB4CD0A29}" dt="2025-12-14T15:08:19.437" v="34" actId="478"/>
          <ac:spMkLst>
            <pc:docMk/>
            <pc:sldMk cId="2249553413" sldId="267"/>
            <ac:spMk id="8" creationId="{7738E4C3-18C4-803F-1C86-C471E69B5BC8}"/>
          </ac:spMkLst>
        </pc:spChg>
        <pc:spChg chg="add del mod">
          <ac:chgData name="Marco Rancinger" userId="0c8f693be2be5604" providerId="LiveId" clId="{E252C485-41A2-4ACF-809A-7CEDB4CD0A29}" dt="2025-12-14T15:08:35.318" v="38" actId="478"/>
          <ac:spMkLst>
            <pc:docMk/>
            <pc:sldMk cId="2249553413" sldId="267"/>
            <ac:spMk id="9" creationId="{40014A18-6746-12F7-34CA-5F4943664F79}"/>
          </ac:spMkLst>
        </pc:spChg>
        <pc:spChg chg="add mod">
          <ac:chgData name="Marco Rancinger" userId="0c8f693be2be5604" providerId="LiveId" clId="{E252C485-41A2-4ACF-809A-7CEDB4CD0A29}" dt="2025-12-14T15:10:32.470" v="74" actId="692"/>
          <ac:spMkLst>
            <pc:docMk/>
            <pc:sldMk cId="2249553413" sldId="267"/>
            <ac:spMk id="10" creationId="{4EC77516-CB01-7B9D-7078-AE65A1DB8146}"/>
          </ac:spMkLst>
        </pc:spChg>
        <pc:spChg chg="add mod">
          <ac:chgData name="Marco Rancinger" userId="0c8f693be2be5604" providerId="LiveId" clId="{E252C485-41A2-4ACF-809A-7CEDB4CD0A29}" dt="2025-12-14T15:19:27.007" v="208"/>
          <ac:spMkLst>
            <pc:docMk/>
            <pc:sldMk cId="2249553413" sldId="267"/>
            <ac:spMk id="11" creationId="{13652537-0E2C-F3B0-CA06-A880D5C7EA6A}"/>
          </ac:spMkLst>
        </pc:spChg>
        <pc:spChg chg="add mod">
          <ac:chgData name="Marco Rancinger" userId="0c8f693be2be5604" providerId="LiveId" clId="{E252C485-41A2-4ACF-809A-7CEDB4CD0A29}" dt="2025-12-14T15:12:37.290" v="98" actId="1076"/>
          <ac:spMkLst>
            <pc:docMk/>
            <pc:sldMk cId="2249553413" sldId="267"/>
            <ac:spMk id="12" creationId="{CEA5C97C-B5AA-43D6-9F27-1DD18F486698}"/>
          </ac:spMkLst>
        </pc:spChg>
        <pc:spChg chg="add mod">
          <ac:chgData name="Marco Rancinger" userId="0c8f693be2be5604" providerId="LiveId" clId="{E252C485-41A2-4ACF-809A-7CEDB4CD0A29}" dt="2025-12-14T15:20:14.818" v="214" actId="14100"/>
          <ac:spMkLst>
            <pc:docMk/>
            <pc:sldMk cId="2249553413" sldId="267"/>
            <ac:spMk id="13" creationId="{EF31ACF9-8C94-5966-4512-2D0370180A92}"/>
          </ac:spMkLst>
        </pc:spChg>
        <pc:spChg chg="add mod">
          <ac:chgData name="Marco Rancinger" userId="0c8f693be2be5604" providerId="LiveId" clId="{E252C485-41A2-4ACF-809A-7CEDB4CD0A29}" dt="2025-12-14T15:21:03.535" v="232" actId="14100"/>
          <ac:spMkLst>
            <pc:docMk/>
            <pc:sldMk cId="2249553413" sldId="267"/>
            <ac:spMk id="14" creationId="{D73B32DF-1CF0-D7EB-1F5E-4E836BC0955B}"/>
          </ac:spMkLst>
        </pc:spChg>
        <pc:spChg chg="add mod">
          <ac:chgData name="Marco Rancinger" userId="0c8f693be2be5604" providerId="LiveId" clId="{E252C485-41A2-4ACF-809A-7CEDB4CD0A29}" dt="2025-12-14T15:21:33.657" v="237" actId="14100"/>
          <ac:spMkLst>
            <pc:docMk/>
            <pc:sldMk cId="2249553413" sldId="267"/>
            <ac:spMk id="15" creationId="{9A583C49-87AD-E3EE-858C-B7D8D3745F78}"/>
          </ac:spMkLst>
        </pc:spChg>
        <pc:spChg chg="add mod">
          <ac:chgData name="Marco Rancinger" userId="0c8f693be2be5604" providerId="LiveId" clId="{E252C485-41A2-4ACF-809A-7CEDB4CD0A29}" dt="2025-12-14T15:22:11.892" v="264" actId="20577"/>
          <ac:spMkLst>
            <pc:docMk/>
            <pc:sldMk cId="2249553413" sldId="267"/>
            <ac:spMk id="16" creationId="{B65D1458-08E5-3F92-2E00-8EBC660AC236}"/>
          </ac:spMkLst>
        </pc:spChg>
        <pc:spChg chg="add mod">
          <ac:chgData name="Marco Rancinger" userId="0c8f693be2be5604" providerId="LiveId" clId="{E252C485-41A2-4ACF-809A-7CEDB4CD0A29}" dt="2025-12-14T15:23:01.387" v="267" actId="14100"/>
          <ac:spMkLst>
            <pc:docMk/>
            <pc:sldMk cId="2249553413" sldId="267"/>
            <ac:spMk id="17" creationId="{DB3D74BB-83E2-F5A1-30A3-0EE02A0AE653}"/>
          </ac:spMkLst>
        </pc:spChg>
        <pc:spChg chg="add mod">
          <ac:chgData name="Marco Rancinger" userId="0c8f693be2be5604" providerId="LiveId" clId="{E252C485-41A2-4ACF-809A-7CEDB4CD0A29}" dt="2025-12-14T15:25:33.071" v="305" actId="1076"/>
          <ac:spMkLst>
            <pc:docMk/>
            <pc:sldMk cId="2249553413" sldId="267"/>
            <ac:spMk id="18" creationId="{DBB9FE54-CCF5-85AF-68EC-04A0B2D76370}"/>
          </ac:spMkLst>
        </pc:spChg>
        <pc:spChg chg="add mod">
          <ac:chgData name="Marco Rancinger" userId="0c8f693be2be5604" providerId="LiveId" clId="{E252C485-41A2-4ACF-809A-7CEDB4CD0A29}" dt="2025-12-14T15:25:49.437" v="309" actId="14100"/>
          <ac:spMkLst>
            <pc:docMk/>
            <pc:sldMk cId="2249553413" sldId="267"/>
            <ac:spMk id="19" creationId="{A886DC30-4D8A-895F-8B6F-5388816D138A}"/>
          </ac:spMkLst>
        </pc:spChg>
        <pc:spChg chg="add mod">
          <ac:chgData name="Marco Rancinger" userId="0c8f693be2be5604" providerId="LiveId" clId="{E252C485-41A2-4ACF-809A-7CEDB4CD0A29}" dt="2025-12-14T15:26:27.932" v="317" actId="14100"/>
          <ac:spMkLst>
            <pc:docMk/>
            <pc:sldMk cId="2249553413" sldId="267"/>
            <ac:spMk id="20" creationId="{E87B5914-16D8-3E5B-0DC7-C96414D3A91C}"/>
          </ac:spMkLst>
        </pc:spChg>
        <pc:spChg chg="add mod">
          <ac:chgData name="Marco Rancinger" userId="0c8f693be2be5604" providerId="LiveId" clId="{E252C485-41A2-4ACF-809A-7CEDB4CD0A29}" dt="2025-12-14T15:26:40.814" v="331" actId="20577"/>
          <ac:spMkLst>
            <pc:docMk/>
            <pc:sldMk cId="2249553413" sldId="267"/>
            <ac:spMk id="21" creationId="{CCDF4C46-D5CC-B940-CAB6-39A0DF70350A}"/>
          </ac:spMkLst>
        </pc:spChg>
        <pc:spChg chg="add mod">
          <ac:chgData name="Marco Rancinger" userId="0c8f693be2be5604" providerId="LiveId" clId="{E252C485-41A2-4ACF-809A-7CEDB4CD0A29}" dt="2025-12-14T15:26:51.967" v="333" actId="1076"/>
          <ac:spMkLst>
            <pc:docMk/>
            <pc:sldMk cId="2249553413" sldId="267"/>
            <ac:spMk id="22" creationId="{AF328C58-0AC7-4FDC-77BB-CEDE71F7F169}"/>
          </ac:spMkLst>
        </pc:spChg>
        <pc:spChg chg="add del mod">
          <ac:chgData name="Marco Rancinger" userId="0c8f693be2be5604" providerId="LiveId" clId="{E252C485-41A2-4ACF-809A-7CEDB4CD0A29}" dt="2025-12-14T15:27:07.470" v="335" actId="478"/>
          <ac:spMkLst>
            <pc:docMk/>
            <pc:sldMk cId="2249553413" sldId="267"/>
            <ac:spMk id="23" creationId="{07E82B42-5D6F-08CD-2FFB-72C36B9881CB}"/>
          </ac:spMkLst>
        </pc:spChg>
        <pc:spChg chg="add mod">
          <ac:chgData name="Marco Rancinger" userId="0c8f693be2be5604" providerId="LiveId" clId="{E252C485-41A2-4ACF-809A-7CEDB4CD0A29}" dt="2025-12-14T15:27:26.945" v="342" actId="14100"/>
          <ac:spMkLst>
            <pc:docMk/>
            <pc:sldMk cId="2249553413" sldId="267"/>
            <ac:spMk id="24" creationId="{C64FAB54-B22E-FCFD-E449-782537E2AB4D}"/>
          </ac:spMkLst>
        </pc:spChg>
        <pc:spChg chg="add mod">
          <ac:chgData name="Marco Rancinger" userId="0c8f693be2be5604" providerId="LiveId" clId="{E252C485-41A2-4ACF-809A-7CEDB4CD0A29}" dt="2025-12-14T15:28:00.787" v="355" actId="14100"/>
          <ac:spMkLst>
            <pc:docMk/>
            <pc:sldMk cId="2249553413" sldId="267"/>
            <ac:spMk id="25" creationId="{B66D3975-0982-F4E9-E18D-B0C0A19EF4D7}"/>
          </ac:spMkLst>
        </pc:spChg>
        <pc:spChg chg="add mod">
          <ac:chgData name="Marco Rancinger" userId="0c8f693be2be5604" providerId="LiveId" clId="{E252C485-41A2-4ACF-809A-7CEDB4CD0A29}" dt="2025-12-14T15:28:16.670" v="364" actId="1076"/>
          <ac:spMkLst>
            <pc:docMk/>
            <pc:sldMk cId="2249553413" sldId="267"/>
            <ac:spMk id="26" creationId="{41022808-1AB0-7E47-5C39-6C1BA16823F2}"/>
          </ac:spMkLst>
        </pc:spChg>
        <pc:spChg chg="add mod">
          <ac:chgData name="Marco Rancinger" userId="0c8f693be2be5604" providerId="LiveId" clId="{E252C485-41A2-4ACF-809A-7CEDB4CD0A29}" dt="2025-12-14T15:28:33.105" v="373" actId="14100"/>
          <ac:spMkLst>
            <pc:docMk/>
            <pc:sldMk cId="2249553413" sldId="267"/>
            <ac:spMk id="27" creationId="{1CF9BE62-05E5-B9E2-9916-22C16F6EA36D}"/>
          </ac:spMkLst>
        </pc:spChg>
        <pc:spChg chg="add mod">
          <ac:chgData name="Marco Rancinger" userId="0c8f693be2be5604" providerId="LiveId" clId="{E252C485-41A2-4ACF-809A-7CEDB4CD0A29}" dt="2025-12-14T15:28:59.417" v="389" actId="14100"/>
          <ac:spMkLst>
            <pc:docMk/>
            <pc:sldMk cId="2249553413" sldId="267"/>
            <ac:spMk id="28" creationId="{9837D060-BF78-B988-875F-4134E455BF77}"/>
          </ac:spMkLst>
        </pc:spChg>
        <pc:picChg chg="add mod">
          <ac:chgData name="Marco Rancinger" userId="0c8f693be2be5604" providerId="LiveId" clId="{E252C485-41A2-4ACF-809A-7CEDB4CD0A29}" dt="2025-12-14T15:25:59.952" v="313" actId="1035"/>
          <ac:picMkLst>
            <pc:docMk/>
            <pc:sldMk cId="2249553413" sldId="267"/>
            <ac:picMk id="4" creationId="{E3A2F9A9-E411-4145-6BCF-776534E1D65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1DAC08E-B1B4-3560-41B5-D493DF64151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7464E1DC-1E4D-EB67-2E90-7E79541206B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09BE189-C154-4619-B0E5-DA26DB566FE4}" type="datetimeFigureOut">
              <a:rPr lang="de-DE" smtClean="0"/>
              <a:t>14.12.2025</a:t>
            </a:fld>
            <a:endParaRPr lang="de-DE"/>
          </a:p>
        </p:txBody>
      </p:sp>
      <p:sp>
        <p:nvSpPr>
          <p:cNvPr id="4" name="Fußzeilenplatzhalter 3">
            <a:extLst>
              <a:ext uri="{FF2B5EF4-FFF2-40B4-BE49-F238E27FC236}">
                <a16:creationId xmlns:a16="http://schemas.microsoft.com/office/drawing/2014/main" id="{9AF97F0F-4310-90C4-2AAF-1F0D5B8EF4D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F849CDAF-75BE-C327-3F55-34BEFA28EF1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2FE8E7-6BE8-4229-A3BD-98E046983172}" type="slidenum">
              <a:rPr lang="de-DE" smtClean="0"/>
              <a:t>‹Nr.›</a:t>
            </a:fld>
            <a:endParaRPr lang="de-DE"/>
          </a:p>
        </p:txBody>
      </p:sp>
    </p:spTree>
    <p:extLst>
      <p:ext uri="{BB962C8B-B14F-4D97-AF65-F5344CB8AC3E}">
        <p14:creationId xmlns:p14="http://schemas.microsoft.com/office/powerpoint/2010/main" val="41431961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A529C3-E61B-4F23-AD64-1726BC3083F3}" type="datetimeFigureOut">
              <a:rPr lang="de-DE" smtClean="0"/>
              <a:t>14.12.2025</a:t>
            </a:fld>
            <a:endParaRPr lang="de-DE"/>
          </a:p>
        </p:txBody>
      </p:sp>
      <p:sp>
        <p:nvSpPr>
          <p:cNvPr id="4" name="Folienbildplatzhalter 3"/>
          <p:cNvSpPr>
            <a:spLocks noGrp="1" noRot="1" noChangeAspect="1"/>
          </p:cNvSpPr>
          <p:nvPr>
            <p:ph type="sldImg" idx="2"/>
          </p:nvPr>
        </p:nvSpPr>
        <p:spPr>
          <a:xfrm>
            <a:off x="685800" y="509429"/>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3669030"/>
            <a:ext cx="5486400" cy="486918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32A241-D326-446B-90D7-B22412FE5391}" type="slidenum">
              <a:rPr lang="de-DE" smtClean="0"/>
              <a:t>‹Nr.›</a:t>
            </a:fld>
            <a:endParaRPr lang="de-DE"/>
          </a:p>
        </p:txBody>
      </p:sp>
    </p:spTree>
    <p:extLst>
      <p:ext uri="{BB962C8B-B14F-4D97-AF65-F5344CB8AC3E}">
        <p14:creationId xmlns:p14="http://schemas.microsoft.com/office/powerpoint/2010/main" val="1197249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509588"/>
            <a:ext cx="5486400" cy="30861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B32A241-D326-446B-90D7-B22412FE5391}" type="slidenum">
              <a:rPr lang="de-DE" smtClean="0"/>
              <a:t>1</a:t>
            </a:fld>
            <a:endParaRPr lang="de-DE"/>
          </a:p>
        </p:txBody>
      </p:sp>
    </p:spTree>
    <p:extLst>
      <p:ext uri="{BB962C8B-B14F-4D97-AF65-F5344CB8AC3E}">
        <p14:creationId xmlns:p14="http://schemas.microsoft.com/office/powerpoint/2010/main" val="2217556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509588"/>
            <a:ext cx="5486400" cy="3086100"/>
          </a:xfrm>
        </p:spPr>
      </p:sp>
      <p:sp>
        <p:nvSpPr>
          <p:cNvPr id="3" name="Notizenplatzhalter 2"/>
          <p:cNvSpPr>
            <a:spLocks noGrp="1"/>
          </p:cNvSpPr>
          <p:nvPr>
            <p:ph type="body" idx="1"/>
          </p:nvPr>
        </p:nvSpPr>
        <p:spPr/>
        <p:txBody>
          <a:bodyPr/>
          <a:lstStyle/>
          <a:p>
            <a:r>
              <a:rPr lang="de-DE" b="1" dirty="0"/>
              <a:t>Excel im Alltag:</a:t>
            </a:r>
            <a:r>
              <a:rPr lang="de-DE" dirty="0"/>
              <a:t> </a:t>
            </a:r>
          </a:p>
          <a:p>
            <a:r>
              <a:rPr lang="de-DE" dirty="0"/>
              <a:t>Stellen Sie sich vor, Sie möchten Ihr Haushaltsbudget im Blick behalten. Mit Excel können Sie ganz einfach eine Tabelle erstellen, Ihre Einnahmen und Ausgaben eintragen und sofort sehen, ob Sie im Plus oder im Minus sind. Das ist viel übersichtlicher als ein Notizbuch oder lose Zettel. </a:t>
            </a:r>
          </a:p>
          <a:p>
            <a:endParaRPr lang="de-DE" b="1" dirty="0"/>
          </a:p>
          <a:p>
            <a:r>
              <a:rPr lang="de-DE" b="1" dirty="0"/>
              <a:t>Excel im Beruf:</a:t>
            </a:r>
            <a:r>
              <a:rPr lang="de-DE" dirty="0"/>
              <a:t> </a:t>
            </a:r>
          </a:p>
          <a:p>
            <a:r>
              <a:rPr lang="de-DE" dirty="0"/>
              <a:t>Auch im Beruf ist Excel fast überall zu finden: in der Verwaltung, im Vertrieb, im Projektmanagement. Ob Teilnehmerlisten, Umsatzübersichten oder Terminpläne – Excel hilft, Ordnung zu schaffen und Informationen schnell verfügbar zu machen.</a:t>
            </a:r>
          </a:p>
          <a:p>
            <a:endParaRPr lang="de-DE" b="1" dirty="0"/>
          </a:p>
          <a:p>
            <a:r>
              <a:rPr lang="de-DE" b="1" dirty="0"/>
              <a:t>Vorteile von Excel:</a:t>
            </a:r>
            <a:r>
              <a:rPr lang="de-DE" dirty="0"/>
              <a:t> </a:t>
            </a:r>
          </a:p>
          <a:p>
            <a:r>
              <a:rPr lang="de-DE" dirty="0"/>
              <a:t>Das Besondere an Excel ist, dass es nicht nur Daten speichert, sondern auch mit ihnen arbeitet. Sie können Berechnungen durchführen, Daten sortieren und filtern oder mit Diagrammen anschaulich darstellen. So werden Zahlen lebendig und verständlich.</a:t>
            </a:r>
          </a:p>
          <a:p>
            <a:endParaRPr lang="de-DE" b="1" dirty="0"/>
          </a:p>
          <a:p>
            <a:r>
              <a:rPr lang="de-DE" b="1" dirty="0"/>
              <a:t>Motivation &amp; Ausblick:</a:t>
            </a:r>
            <a:r>
              <a:rPr lang="de-DE" dirty="0"/>
              <a:t> </a:t>
            </a:r>
          </a:p>
          <a:p>
            <a:r>
              <a:rPr lang="de-DE" dirty="0"/>
              <a:t>Sie sehen also: Excel ist kein reines Zahlenmonster, sondern ein praktischer Helfer. In diesem Kurs geht es darum, die Grundlagen Schritt für Schritt kennenzulernen, sodass Sie Excel sicher und selbstständig einsetzen können – egal ob privat oder beruflich.</a:t>
            </a:r>
          </a:p>
          <a:p>
            <a:endParaRPr lang="de-DE" dirty="0"/>
          </a:p>
        </p:txBody>
      </p:sp>
      <p:sp>
        <p:nvSpPr>
          <p:cNvPr id="4" name="Foliennummernplatzhalter 3"/>
          <p:cNvSpPr>
            <a:spLocks noGrp="1"/>
          </p:cNvSpPr>
          <p:nvPr>
            <p:ph type="sldNum" sz="quarter" idx="5"/>
          </p:nvPr>
        </p:nvSpPr>
        <p:spPr/>
        <p:txBody>
          <a:bodyPr/>
          <a:lstStyle/>
          <a:p>
            <a:fld id="{4B32A241-D326-446B-90D7-B22412FE5391}" type="slidenum">
              <a:rPr lang="de-DE" smtClean="0"/>
              <a:t>2</a:t>
            </a:fld>
            <a:endParaRPr lang="de-DE"/>
          </a:p>
        </p:txBody>
      </p:sp>
    </p:spTree>
    <p:extLst>
      <p:ext uri="{BB962C8B-B14F-4D97-AF65-F5344CB8AC3E}">
        <p14:creationId xmlns:p14="http://schemas.microsoft.com/office/powerpoint/2010/main" val="992880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509588"/>
            <a:ext cx="5486400" cy="3086100"/>
          </a:xfrm>
        </p:spPr>
      </p:sp>
      <p:sp>
        <p:nvSpPr>
          <p:cNvPr id="3" name="Notizenplatzhalter 2"/>
          <p:cNvSpPr>
            <a:spLocks noGrp="1"/>
          </p:cNvSpPr>
          <p:nvPr>
            <p:ph type="body" idx="1"/>
          </p:nvPr>
        </p:nvSpPr>
        <p:spPr/>
        <p:txBody>
          <a:bodyPr/>
          <a:lstStyle/>
          <a:p>
            <a:r>
              <a:rPr lang="de-DE" sz="1100" b="1" dirty="0" err="1"/>
              <a:t>Menüband</a:t>
            </a:r>
            <a:r>
              <a:rPr lang="de-DE" sz="1100" b="1" dirty="0"/>
              <a:t> und Registerkarten:</a:t>
            </a:r>
            <a:r>
              <a:rPr lang="de-DE" sz="1100" dirty="0"/>
              <a:t> </a:t>
            </a:r>
          </a:p>
          <a:p>
            <a:r>
              <a:rPr lang="de-DE" sz="1100" dirty="0"/>
              <a:t>Oben sehen Sie das </a:t>
            </a:r>
            <a:r>
              <a:rPr lang="de-DE" sz="1100" dirty="0" err="1"/>
              <a:t>Menüband</a:t>
            </a:r>
            <a:r>
              <a:rPr lang="de-DE" sz="1100" dirty="0"/>
              <a:t>. Das ist die zentrale Steuerung von Excel. Es ist in Registerkarten unterteilt – zum Beispiel ‚Start‘, ‚Einfügen‘ oder ‚Formeln‘. Jede Registerkarte enthält Befehle, die thematisch zusammengehören. Wenn Sie also etwas formatieren möchten, finden Sie es im Bereich ‚Start‘. Wenn Sie ein Diagramm erstellen wollen, gehen Sie auf ‚Einfügen‘.</a:t>
            </a:r>
          </a:p>
          <a:p>
            <a:endParaRPr lang="de-DE" sz="1100" b="1" dirty="0"/>
          </a:p>
          <a:p>
            <a:r>
              <a:rPr lang="de-DE" sz="1100" b="1" dirty="0"/>
              <a:t>Arbeitsmappe und Arbeitsblatt:</a:t>
            </a:r>
            <a:r>
              <a:rPr lang="de-DE" sz="1100" dirty="0"/>
              <a:t> </a:t>
            </a:r>
          </a:p>
          <a:p>
            <a:r>
              <a:rPr lang="de-DE" sz="1100" dirty="0"/>
              <a:t>Excel-Dateien heißen Arbeitsmappen. Jede Arbeitsmappe kann mehrere Arbeitsblätter enthalten – das sind die einzelnen Tabellenblätter, die Sie unten sehen. Sie können also in einer Datei verschiedene Tabellen anlegen, zum Beispiel eine für Einnahmen, eine für Ausgaben und eine für Diagramme.</a:t>
            </a:r>
          </a:p>
          <a:p>
            <a:endParaRPr lang="de-DE" sz="1100" b="1" dirty="0"/>
          </a:p>
          <a:p>
            <a:r>
              <a:rPr lang="de-DE" sz="1100" b="1" dirty="0"/>
              <a:t>Spalten, Zeilen und Zellen:</a:t>
            </a:r>
            <a:r>
              <a:rPr lang="de-DE" sz="1100" dirty="0"/>
              <a:t> </a:t>
            </a:r>
          </a:p>
          <a:p>
            <a:r>
              <a:rPr lang="de-DE" sz="1100" dirty="0"/>
              <a:t>Die eigentliche Tabelle besteht aus Spalten und Zeilen. Spalten sind mit Buchstaben beschriftet – A, B, C … – und Zeilen mit Zahlen – 1, 2, 3 … Die Schnittpunkte heißen Zellen. Jede Zelle hat eine eindeutige Adresse, zum Beispiel A1 oder C5. Das ist wichtig, weil wir später mit diesen Zelladressen rechnen und arbeiten werden.</a:t>
            </a:r>
          </a:p>
          <a:p>
            <a:endParaRPr lang="de-DE" sz="1100" b="1" dirty="0"/>
          </a:p>
          <a:p>
            <a:r>
              <a:rPr lang="de-DE" sz="1100" b="1" dirty="0"/>
              <a:t>Statusleiste und Navigation:</a:t>
            </a:r>
            <a:r>
              <a:rPr lang="de-DE" sz="1100" dirty="0"/>
              <a:t> </a:t>
            </a:r>
          </a:p>
          <a:p>
            <a:r>
              <a:rPr lang="de-DE" sz="1100" dirty="0"/>
              <a:t>Unten sehen Sie die Statusleiste. Dort zeigt Excel zum Beispiel an, ob gerade Berechnungen durchgeführt werden oder wie viele Zellen markiert sind. Mit der Maus oder den Pfeiltasten können Sie sich durch die Tabelle bewegen. Tab springt nach rechts, Enter nach unten – das erleichtert die Eingabe.</a:t>
            </a:r>
          </a:p>
          <a:p>
            <a:endParaRPr lang="de-DE" sz="1100" dirty="0"/>
          </a:p>
          <a:p>
            <a:r>
              <a:rPr lang="de-DE" sz="1100" b="1" dirty="0"/>
              <a:t>Motivation &amp; Ausblick:</a:t>
            </a:r>
            <a:r>
              <a:rPr lang="de-DE" sz="1100" dirty="0"/>
              <a:t> </a:t>
            </a:r>
          </a:p>
          <a:p>
            <a:r>
              <a:rPr lang="de-DE" sz="1100" dirty="0"/>
              <a:t>Wenn Sie diese Bereiche kennen, verlieren Sie die Scheu vor Excel. Sie wissen, wo Sie Befehle finden, wie Sie sich bewegen und wie die Tabelle aufgebaut ist. In der nächsten Einheit werden wir diese Grundlagen nutzen, um Tabellen nicht nur funktional, sondern auch übersichtlich und ansprechend zu gestalten.</a:t>
            </a:r>
          </a:p>
          <a:p>
            <a:endParaRPr lang="de-DE" sz="1100" dirty="0"/>
          </a:p>
        </p:txBody>
      </p:sp>
      <p:sp>
        <p:nvSpPr>
          <p:cNvPr id="4" name="Foliennummernplatzhalter 3"/>
          <p:cNvSpPr>
            <a:spLocks noGrp="1"/>
          </p:cNvSpPr>
          <p:nvPr>
            <p:ph type="sldNum" sz="quarter" idx="5"/>
          </p:nvPr>
        </p:nvSpPr>
        <p:spPr/>
        <p:txBody>
          <a:bodyPr/>
          <a:lstStyle/>
          <a:p>
            <a:fld id="{4B32A241-D326-446B-90D7-B22412FE5391}" type="slidenum">
              <a:rPr lang="de-DE" smtClean="0"/>
              <a:t>3</a:t>
            </a:fld>
            <a:endParaRPr lang="de-DE"/>
          </a:p>
        </p:txBody>
      </p:sp>
    </p:spTree>
    <p:extLst>
      <p:ext uri="{BB962C8B-B14F-4D97-AF65-F5344CB8AC3E}">
        <p14:creationId xmlns:p14="http://schemas.microsoft.com/office/powerpoint/2010/main" val="31935058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13" name="Freihandform 4">
            <a:extLst>
              <a:ext uri="{FF2B5EF4-FFF2-40B4-BE49-F238E27FC236}">
                <a16:creationId xmlns:a16="http://schemas.microsoft.com/office/drawing/2014/main" id="{27AAA16A-8E08-5060-945E-0EEFAC58376F}"/>
              </a:ext>
            </a:extLst>
          </p:cNvPr>
          <p:cNvSpPr>
            <a:spLocks/>
          </p:cNvSpPr>
          <p:nvPr userDrawn="1"/>
        </p:nvSpPr>
        <p:spPr bwMode="auto">
          <a:xfrm>
            <a:off x="0" y="2182483"/>
            <a:ext cx="10934700" cy="4675517"/>
          </a:xfrm>
          <a:custGeom>
            <a:avLst/>
            <a:gdLst>
              <a:gd name="T0" fmla="*/ 2102 w 2136"/>
              <a:gd name="T1" fmla="*/ 511 h 1471"/>
              <a:gd name="T2" fmla="*/ 2136 w 2136"/>
              <a:gd name="T3" fmla="*/ 47 h 1471"/>
              <a:gd name="T4" fmla="*/ 0 w 2136"/>
              <a:gd name="T5" fmla="*/ 211 h 1471"/>
              <a:gd name="T6" fmla="*/ 0 w 2136"/>
              <a:gd name="T7" fmla="*/ 511 h 1471"/>
              <a:gd name="T8" fmla="*/ 0 w 2136"/>
              <a:gd name="T9" fmla="*/ 1471 h 1471"/>
              <a:gd name="T10" fmla="*/ 1927 w 2136"/>
              <a:gd name="T11" fmla="*/ 1471 h 1471"/>
              <a:gd name="T12" fmla="*/ 1939 w 2136"/>
              <a:gd name="T13" fmla="*/ 1428 h 1471"/>
              <a:gd name="T14" fmla="*/ 2102 w 2136"/>
              <a:gd name="T15" fmla="*/ 511 h 14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36" h="1471">
                <a:moveTo>
                  <a:pt x="2102" y="511"/>
                </a:moveTo>
                <a:cubicBezTo>
                  <a:pt x="2118" y="354"/>
                  <a:pt x="2129" y="199"/>
                  <a:pt x="2136" y="47"/>
                </a:cubicBezTo>
                <a:cubicBezTo>
                  <a:pt x="1803" y="0"/>
                  <a:pt x="976" y="63"/>
                  <a:pt x="0" y="211"/>
                </a:cubicBezTo>
                <a:cubicBezTo>
                  <a:pt x="0" y="511"/>
                  <a:pt x="0" y="511"/>
                  <a:pt x="0" y="511"/>
                </a:cubicBezTo>
                <a:cubicBezTo>
                  <a:pt x="0" y="1471"/>
                  <a:pt x="0" y="1471"/>
                  <a:pt x="0" y="1471"/>
                </a:cubicBezTo>
                <a:cubicBezTo>
                  <a:pt x="1927" y="1471"/>
                  <a:pt x="1927" y="1471"/>
                  <a:pt x="1927" y="1471"/>
                </a:cubicBezTo>
                <a:cubicBezTo>
                  <a:pt x="1931" y="1457"/>
                  <a:pt x="1935" y="1443"/>
                  <a:pt x="1939" y="1428"/>
                </a:cubicBezTo>
                <a:cubicBezTo>
                  <a:pt x="2019" y="1131"/>
                  <a:pt x="2071" y="819"/>
                  <a:pt x="2102" y="511"/>
                </a:cubicBezTo>
                <a:close/>
              </a:path>
            </a:pathLst>
          </a:custGeom>
          <a:gradFill flip="none" rotWithShape="1">
            <a:gsLst>
              <a:gs pos="0">
                <a:srgbClr val="002E54"/>
              </a:gs>
              <a:gs pos="100000">
                <a:srgbClr val="039DFA"/>
              </a:gs>
            </a:gsLst>
            <a:lin ang="2700000" scaled="0"/>
            <a:tileRect/>
          </a:gradFill>
          <a:ln>
            <a:noFill/>
          </a:ln>
          <a:effectLst/>
        </p:spPr>
        <p:txBody>
          <a:bodyPr rot="0" vert="horz" wrap="square" lIns="91440" tIns="45720" rIns="91440" bIns="45720" anchor="t" anchorCtr="0" upright="1">
            <a:noAutofit/>
          </a:bodyPr>
          <a:lstStyle/>
          <a:p>
            <a:endParaRPr lang="de-DE"/>
          </a:p>
        </p:txBody>
      </p:sp>
      <p:sp>
        <p:nvSpPr>
          <p:cNvPr id="2" name="Titel 1">
            <a:extLst>
              <a:ext uri="{FF2B5EF4-FFF2-40B4-BE49-F238E27FC236}">
                <a16:creationId xmlns:a16="http://schemas.microsoft.com/office/drawing/2014/main" id="{47EDEDCD-CABD-AC07-37E4-D28027A69DDF}"/>
              </a:ext>
            </a:extLst>
          </p:cNvPr>
          <p:cNvSpPr>
            <a:spLocks noGrp="1"/>
          </p:cNvSpPr>
          <p:nvPr>
            <p:ph type="ctrTitle"/>
          </p:nvPr>
        </p:nvSpPr>
        <p:spPr>
          <a:xfrm>
            <a:off x="1524000" y="2963173"/>
            <a:ext cx="9067800" cy="931654"/>
          </a:xfrm>
        </p:spPr>
        <p:txBody>
          <a:bodyPr anchor="b"/>
          <a:lstStyle>
            <a:lvl1pPr algn="ctr">
              <a:defRPr sz="6000">
                <a:solidFill>
                  <a:schemeClr val="bg1"/>
                </a:solidFill>
              </a:defRPr>
            </a:lvl1pPr>
          </a:lstStyle>
          <a:p>
            <a:r>
              <a:rPr lang="de-DE"/>
              <a:t>Mastertitelformat bearbeiten</a:t>
            </a:r>
            <a:endParaRPr lang="de-DE" dirty="0"/>
          </a:p>
        </p:txBody>
      </p:sp>
      <p:sp>
        <p:nvSpPr>
          <p:cNvPr id="3" name="Untertitel 2">
            <a:extLst>
              <a:ext uri="{FF2B5EF4-FFF2-40B4-BE49-F238E27FC236}">
                <a16:creationId xmlns:a16="http://schemas.microsoft.com/office/drawing/2014/main" id="{753FAE7E-41B2-58EA-866E-D6CF8E8D111C}"/>
              </a:ext>
            </a:extLst>
          </p:cNvPr>
          <p:cNvSpPr>
            <a:spLocks noGrp="1"/>
          </p:cNvSpPr>
          <p:nvPr>
            <p:ph type="subTitle" idx="1"/>
          </p:nvPr>
        </p:nvSpPr>
        <p:spPr>
          <a:xfrm>
            <a:off x="1524000" y="4298266"/>
            <a:ext cx="8810625" cy="470851"/>
          </a:xfrm>
        </p:spPr>
        <p:txBody>
          <a:bodyPr/>
          <a:lstStyle>
            <a:lvl1pPr marL="0" indent="0" algn="ctr">
              <a:buNone/>
              <a:defRPr sz="2400">
                <a:solidFill>
                  <a:schemeClr val="bg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B947D3B-7CF6-4DFF-9EF8-038F484D6FEC}"/>
              </a:ext>
            </a:extLst>
          </p:cNvPr>
          <p:cNvSpPr>
            <a:spLocks noGrp="1"/>
          </p:cNvSpPr>
          <p:nvPr>
            <p:ph type="dt" sz="half" idx="10"/>
          </p:nvPr>
        </p:nvSpPr>
        <p:spPr/>
        <p:txBody>
          <a:bodyPr/>
          <a:lstStyle/>
          <a:p>
            <a:fld id="{3DC76372-86E7-41F3-938D-110B34AA0978}" type="datetimeFigureOut">
              <a:rPr lang="de-DE" smtClean="0"/>
              <a:t>14.12.2025</a:t>
            </a:fld>
            <a:endParaRPr lang="de-DE"/>
          </a:p>
        </p:txBody>
      </p:sp>
      <p:sp>
        <p:nvSpPr>
          <p:cNvPr id="5" name="Fußzeilenplatzhalter 4">
            <a:extLst>
              <a:ext uri="{FF2B5EF4-FFF2-40B4-BE49-F238E27FC236}">
                <a16:creationId xmlns:a16="http://schemas.microsoft.com/office/drawing/2014/main" id="{404EBE3B-82F0-0570-0F73-2E0C1625100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ED5F1D8-2FF4-1098-E21F-9CF2572E5C15}"/>
              </a:ext>
            </a:extLst>
          </p:cNvPr>
          <p:cNvSpPr>
            <a:spLocks noGrp="1"/>
          </p:cNvSpPr>
          <p:nvPr>
            <p:ph type="sldNum" sz="quarter" idx="12"/>
          </p:nvPr>
        </p:nvSpPr>
        <p:spPr/>
        <p:txBody>
          <a:bodyPr/>
          <a:lstStyle/>
          <a:p>
            <a:fld id="{117E9132-58A8-4C6D-B15A-E8E9E18B69D5}" type="slidenum">
              <a:rPr lang="de-DE" smtClean="0"/>
              <a:t>‹Nr.›</a:t>
            </a:fld>
            <a:endParaRPr lang="de-DE"/>
          </a:p>
        </p:txBody>
      </p:sp>
      <p:pic>
        <p:nvPicPr>
          <p:cNvPr id="12" name="Grafik 11" descr="Ein Bild, das Schrift, Screenshot, Grafiken, Grafikdesign enthält.&#10;&#10;KI-generierte Inhalte können fehlerhaft sein.">
            <a:extLst>
              <a:ext uri="{FF2B5EF4-FFF2-40B4-BE49-F238E27FC236}">
                <a16:creationId xmlns:a16="http://schemas.microsoft.com/office/drawing/2014/main" id="{E98F044B-5494-7C8E-822C-219E1E40D4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8558" y="657577"/>
            <a:ext cx="4771017" cy="1388381"/>
          </a:xfrm>
          <a:prstGeom prst="rect">
            <a:avLst/>
          </a:prstGeom>
        </p:spPr>
      </p:pic>
      <p:sp>
        <p:nvSpPr>
          <p:cNvPr id="14" name="Freihandform 25">
            <a:extLst>
              <a:ext uri="{FF2B5EF4-FFF2-40B4-BE49-F238E27FC236}">
                <a16:creationId xmlns:a16="http://schemas.microsoft.com/office/drawing/2014/main" id="{01931CBB-99CC-F2A5-7AF4-D49491E88B32}"/>
              </a:ext>
            </a:extLst>
          </p:cNvPr>
          <p:cNvSpPr>
            <a:spLocks/>
          </p:cNvSpPr>
          <p:nvPr userDrawn="1"/>
        </p:nvSpPr>
        <p:spPr bwMode="auto">
          <a:xfrm>
            <a:off x="9771642" y="0"/>
            <a:ext cx="2461633" cy="6858000"/>
          </a:xfrm>
          <a:custGeom>
            <a:avLst/>
            <a:gdLst>
              <a:gd name="T0" fmla="*/ 502 w 502"/>
              <a:gd name="T1" fmla="*/ 0 h 3168"/>
              <a:gd name="T2" fmla="*/ 93 w 502"/>
              <a:gd name="T3" fmla="*/ 0 h 3168"/>
              <a:gd name="T4" fmla="*/ 0 w 502"/>
              <a:gd name="T5" fmla="*/ 3168 h 3168"/>
              <a:gd name="T6" fmla="*/ 502 w 502"/>
              <a:gd name="T7" fmla="*/ 3168 h 3168"/>
              <a:gd name="T8" fmla="*/ 502 w 502"/>
              <a:gd name="T9" fmla="*/ 0 h 3168"/>
            </a:gdLst>
            <a:ahLst/>
            <a:cxnLst>
              <a:cxn ang="0">
                <a:pos x="T0" y="T1"/>
              </a:cxn>
              <a:cxn ang="0">
                <a:pos x="T2" y="T3"/>
              </a:cxn>
              <a:cxn ang="0">
                <a:pos x="T4" y="T5"/>
              </a:cxn>
              <a:cxn ang="0">
                <a:pos x="T6" y="T7"/>
              </a:cxn>
              <a:cxn ang="0">
                <a:pos x="T8" y="T9"/>
              </a:cxn>
            </a:cxnLst>
            <a:rect l="0" t="0" r="r" b="b"/>
            <a:pathLst>
              <a:path w="502" h="3168">
                <a:moveTo>
                  <a:pt x="502" y="0"/>
                </a:moveTo>
                <a:cubicBezTo>
                  <a:pt x="93" y="0"/>
                  <a:pt x="93" y="0"/>
                  <a:pt x="93" y="0"/>
                </a:cubicBezTo>
                <a:cubicBezTo>
                  <a:pt x="146" y="383"/>
                  <a:pt x="323" y="1900"/>
                  <a:pt x="0" y="3168"/>
                </a:cubicBezTo>
                <a:cubicBezTo>
                  <a:pt x="502" y="3168"/>
                  <a:pt x="502" y="3168"/>
                  <a:pt x="502" y="3168"/>
                </a:cubicBezTo>
                <a:lnTo>
                  <a:pt x="502" y="0"/>
                </a:lnTo>
                <a:close/>
              </a:path>
            </a:pathLst>
          </a:custGeom>
          <a:gradFill rotWithShape="1">
            <a:gsLst>
              <a:gs pos="0">
                <a:srgbClr val="EFB32F"/>
              </a:gs>
              <a:gs pos="100000">
                <a:srgbClr val="EF792F"/>
              </a:gs>
            </a:gsLst>
            <a:lin ang="0" scaled="1"/>
          </a:gradFill>
          <a:ln>
            <a:noFill/>
          </a:ln>
          <a:effectLst/>
          <a:extLst>
            <a:ext uri="{91240B29-F687-4F45-9708-019B960494DF}">
              <a14:hiddenLine xmlns:a14="http://schemas.microsoft.com/office/drawing/2010/main" w="9525">
                <a:solidFill>
                  <a:srgbClr val="212120"/>
                </a:solidFill>
                <a:round/>
                <a:headEnd/>
                <a:tailEnd/>
              </a14:hiddenLine>
            </a:ext>
            <a:ext uri="{AF507438-7753-43E0-B8FC-AC1667EBCBE1}">
              <a14:hiddenEffects xmlns:a14="http://schemas.microsoft.com/office/drawing/2010/main">
                <a:effectLst>
                  <a:outerShdw dist="35921" dir="2700000" algn="ctr" rotWithShape="0">
                    <a:srgbClr val="8C8682"/>
                  </a:outerShdw>
                </a:effectLst>
              </a14:hiddenEffects>
            </a:ext>
          </a:extLst>
        </p:spPr>
        <p:txBody>
          <a:bodyPr rot="0" vert="horz" wrap="square" lIns="91440" tIns="45720" rIns="91440" bIns="45720" anchor="t" anchorCtr="0" upright="1">
            <a:noAutofit/>
          </a:bodyPr>
          <a:lstStyle/>
          <a:p>
            <a:endParaRPr lang="de-DE"/>
          </a:p>
        </p:txBody>
      </p:sp>
      <p:grpSp>
        <p:nvGrpSpPr>
          <p:cNvPr id="15" name="Gruppieren 14">
            <a:extLst>
              <a:ext uri="{FF2B5EF4-FFF2-40B4-BE49-F238E27FC236}">
                <a16:creationId xmlns:a16="http://schemas.microsoft.com/office/drawing/2014/main" id="{92F2C911-D22D-8E40-86CB-6557C48FCB42}"/>
              </a:ext>
            </a:extLst>
          </p:cNvPr>
          <p:cNvGrpSpPr/>
          <p:nvPr userDrawn="1"/>
        </p:nvGrpSpPr>
        <p:grpSpPr>
          <a:xfrm>
            <a:off x="9735558" y="1"/>
            <a:ext cx="1980192" cy="6857999"/>
            <a:chOff x="0" y="0"/>
            <a:chExt cx="1369332" cy="9601200"/>
          </a:xfrm>
        </p:grpSpPr>
        <p:sp>
          <p:nvSpPr>
            <p:cNvPr id="16" name="Freihandform 28">
              <a:extLst>
                <a:ext uri="{FF2B5EF4-FFF2-40B4-BE49-F238E27FC236}">
                  <a16:creationId xmlns:a16="http://schemas.microsoft.com/office/drawing/2014/main" id="{DA5E0EB6-C62F-5DAD-0CFE-669E3C29B7EE}"/>
                </a:ext>
              </a:extLst>
            </p:cNvPr>
            <p:cNvSpPr>
              <a:spLocks/>
            </p:cNvSpPr>
            <p:nvPr userDrawn="1"/>
          </p:nvSpPr>
          <p:spPr bwMode="auto">
            <a:xfrm>
              <a:off x="337457" y="0"/>
              <a:ext cx="1031875" cy="9601200"/>
            </a:xfrm>
            <a:custGeom>
              <a:avLst/>
              <a:gdLst>
                <a:gd name="T0" fmla="*/ 21 w 339"/>
                <a:gd name="T1" fmla="*/ 0 h 3172"/>
                <a:gd name="T2" fmla="*/ 0 w 339"/>
                <a:gd name="T3" fmla="*/ 3172 h 3172"/>
              </a:gdLst>
              <a:ahLst/>
              <a:cxnLst>
                <a:cxn ang="0">
                  <a:pos x="T0" y="T1"/>
                </a:cxn>
                <a:cxn ang="0">
                  <a:pos x="T2" y="T3"/>
                </a:cxn>
              </a:cxnLst>
              <a:rect l="0" t="0" r="r" b="b"/>
              <a:pathLst>
                <a:path w="339" h="3172">
                  <a:moveTo>
                    <a:pt x="21" y="0"/>
                  </a:moveTo>
                  <a:cubicBezTo>
                    <a:pt x="339" y="1377"/>
                    <a:pt x="116" y="2664"/>
                    <a:pt x="0" y="3172"/>
                  </a:cubicBezTo>
                </a:path>
              </a:pathLst>
            </a:custGeom>
            <a:noFill/>
            <a:ln w="6350">
              <a:solidFill>
                <a:srgbClr val="EFB32F"/>
              </a:solidFill>
              <a:miter lim="800000"/>
              <a:headEnd/>
              <a:tailEnd/>
            </a:ln>
            <a:effectLst/>
            <a:extLst>
              <a:ext uri="{909E8E84-426E-40DD-AFC4-6F175D3DCCD1}">
                <a14:hiddenFill xmlns:a14="http://schemas.microsoft.com/office/drawing/2010/main">
                  <a:solidFill>
                    <a:srgbClr val="FFFFFE"/>
                  </a:solidFill>
                </a14:hiddenFill>
              </a:ext>
              <a:ext uri="{AF507438-7753-43E0-B8FC-AC1667EBCBE1}">
                <a14:hiddenEffects xmlns:a14="http://schemas.microsoft.com/office/drawing/2010/main">
                  <a:effectLst>
                    <a:outerShdw dist="35921" dir="2700000" algn="ctr" rotWithShape="0">
                      <a:srgbClr val="8C8682"/>
                    </a:outerShdw>
                  </a:effectLst>
                </a14:hiddenEffects>
              </a:ext>
            </a:extLst>
          </p:spPr>
          <p:txBody>
            <a:bodyPr rot="0" vert="horz" wrap="square" lIns="91440" tIns="45720" rIns="91440" bIns="45720" anchor="t" anchorCtr="0" upright="1">
              <a:noAutofit/>
            </a:bodyPr>
            <a:lstStyle/>
            <a:p>
              <a:endParaRPr lang="de-DE"/>
            </a:p>
          </p:txBody>
        </p:sp>
        <p:sp>
          <p:nvSpPr>
            <p:cNvPr id="17" name="Freihandform 26">
              <a:extLst>
                <a:ext uri="{FF2B5EF4-FFF2-40B4-BE49-F238E27FC236}">
                  <a16:creationId xmlns:a16="http://schemas.microsoft.com/office/drawing/2014/main" id="{B006DE62-13D4-9DC4-56F5-B6F41300D8D1}"/>
                </a:ext>
              </a:extLst>
            </p:cNvPr>
            <p:cNvSpPr>
              <a:spLocks/>
            </p:cNvSpPr>
            <p:nvPr userDrawn="1"/>
          </p:nvSpPr>
          <p:spPr bwMode="auto">
            <a:xfrm>
              <a:off x="0" y="0"/>
              <a:ext cx="1177925" cy="9601200"/>
            </a:xfrm>
            <a:custGeom>
              <a:avLst/>
              <a:gdLst>
                <a:gd name="T0" fmla="*/ 101 w 387"/>
                <a:gd name="T1" fmla="*/ 0 h 3172"/>
                <a:gd name="T2" fmla="*/ 0 w 387"/>
                <a:gd name="T3" fmla="*/ 3172 h 3172"/>
              </a:gdLst>
              <a:ahLst/>
              <a:cxnLst>
                <a:cxn ang="0">
                  <a:pos x="T0" y="T1"/>
                </a:cxn>
                <a:cxn ang="0">
                  <a:pos x="T2" y="T3"/>
                </a:cxn>
              </a:cxnLst>
              <a:rect l="0" t="0" r="r" b="b"/>
              <a:pathLst>
                <a:path w="387" h="3172">
                  <a:moveTo>
                    <a:pt x="101" y="0"/>
                  </a:moveTo>
                  <a:cubicBezTo>
                    <a:pt x="387" y="1404"/>
                    <a:pt x="122" y="2697"/>
                    <a:pt x="0" y="3172"/>
                  </a:cubicBezTo>
                </a:path>
              </a:pathLst>
            </a:custGeom>
            <a:noFill/>
            <a:ln w="6350">
              <a:solidFill>
                <a:srgbClr val="FFFFFE"/>
              </a:solidFill>
              <a:miter lim="800000"/>
              <a:headEnd/>
              <a:tailEnd/>
            </a:ln>
            <a:effectLst/>
            <a:extLst>
              <a:ext uri="{909E8E84-426E-40DD-AFC4-6F175D3DCCD1}">
                <a14:hiddenFill xmlns:a14="http://schemas.microsoft.com/office/drawing/2010/main">
                  <a:solidFill>
                    <a:srgbClr val="FFFFFE"/>
                  </a:solidFill>
                </a14:hiddenFill>
              </a:ext>
              <a:ext uri="{AF507438-7753-43E0-B8FC-AC1667EBCBE1}">
                <a14:hiddenEffects xmlns:a14="http://schemas.microsoft.com/office/drawing/2010/main">
                  <a:effectLst>
                    <a:outerShdw dist="35921" dir="2700000" algn="ctr" rotWithShape="0">
                      <a:srgbClr val="8C8682"/>
                    </a:outerShdw>
                  </a:effectLst>
                </a14:hiddenEffects>
              </a:ext>
            </a:extLst>
          </p:spPr>
          <p:txBody>
            <a:bodyPr rot="0" vert="horz" wrap="square" lIns="91440" tIns="45720" rIns="91440" bIns="45720" anchor="t" anchorCtr="0" upright="1">
              <a:noAutofit/>
            </a:bodyPr>
            <a:lstStyle/>
            <a:p>
              <a:endParaRPr lang="de-DE"/>
            </a:p>
          </p:txBody>
        </p:sp>
        <p:sp>
          <p:nvSpPr>
            <p:cNvPr id="18" name="Freihandform 27">
              <a:extLst>
                <a:ext uri="{FF2B5EF4-FFF2-40B4-BE49-F238E27FC236}">
                  <a16:creationId xmlns:a16="http://schemas.microsoft.com/office/drawing/2014/main" id="{371B50C3-C92E-86DC-D9AF-D3F447049E36}"/>
                </a:ext>
              </a:extLst>
            </p:cNvPr>
            <p:cNvSpPr>
              <a:spLocks/>
            </p:cNvSpPr>
            <p:nvPr userDrawn="1"/>
          </p:nvSpPr>
          <p:spPr bwMode="auto">
            <a:xfrm>
              <a:off x="228600" y="0"/>
              <a:ext cx="1016000" cy="9601200"/>
            </a:xfrm>
            <a:custGeom>
              <a:avLst/>
              <a:gdLst>
                <a:gd name="T0" fmla="*/ 0 w 334"/>
                <a:gd name="T1" fmla="*/ 0 h 3172"/>
                <a:gd name="T2" fmla="*/ 16 w 334"/>
                <a:gd name="T3" fmla="*/ 3172 h 3172"/>
              </a:gdLst>
              <a:ahLst/>
              <a:cxnLst>
                <a:cxn ang="0">
                  <a:pos x="T0" y="T1"/>
                </a:cxn>
                <a:cxn ang="0">
                  <a:pos x="T2" y="T3"/>
                </a:cxn>
              </a:cxnLst>
              <a:rect l="0" t="0" r="r" b="b"/>
              <a:pathLst>
                <a:path w="334" h="3172">
                  <a:moveTo>
                    <a:pt x="0" y="0"/>
                  </a:moveTo>
                  <a:cubicBezTo>
                    <a:pt x="334" y="1375"/>
                    <a:pt x="126" y="2664"/>
                    <a:pt x="16" y="3172"/>
                  </a:cubicBezTo>
                </a:path>
              </a:pathLst>
            </a:custGeom>
            <a:noFill/>
            <a:ln w="6350">
              <a:solidFill>
                <a:srgbClr val="FFFFFE"/>
              </a:solidFill>
              <a:miter lim="800000"/>
              <a:headEnd/>
              <a:tailEnd/>
            </a:ln>
            <a:effectLst/>
            <a:extLst>
              <a:ext uri="{909E8E84-426E-40DD-AFC4-6F175D3DCCD1}">
                <a14:hiddenFill xmlns:a14="http://schemas.microsoft.com/office/drawing/2010/main">
                  <a:solidFill>
                    <a:srgbClr val="FFFFFE"/>
                  </a:solidFill>
                </a14:hiddenFill>
              </a:ext>
              <a:ext uri="{AF507438-7753-43E0-B8FC-AC1667EBCBE1}">
                <a14:hiddenEffects xmlns:a14="http://schemas.microsoft.com/office/drawing/2010/main">
                  <a:effectLst>
                    <a:outerShdw dist="35921" dir="2700000" algn="ctr" rotWithShape="0">
                      <a:srgbClr val="8C8682"/>
                    </a:outerShdw>
                  </a:effectLst>
                </a14:hiddenEffects>
              </a:ext>
            </a:extLst>
          </p:spPr>
          <p:txBody>
            <a:bodyPr rot="0" vert="horz" wrap="square" lIns="91440" tIns="45720" rIns="91440" bIns="45720" anchor="t" anchorCtr="0" upright="1">
              <a:noAutofit/>
            </a:bodyPr>
            <a:lstStyle/>
            <a:p>
              <a:endParaRPr lang="de-DE"/>
            </a:p>
          </p:txBody>
        </p:sp>
        <p:sp>
          <p:nvSpPr>
            <p:cNvPr id="19" name="Freihandform 29">
              <a:extLst>
                <a:ext uri="{FF2B5EF4-FFF2-40B4-BE49-F238E27FC236}">
                  <a16:creationId xmlns:a16="http://schemas.microsoft.com/office/drawing/2014/main" id="{50839D92-E9AA-38B0-83D1-97C11027016C}"/>
                </a:ext>
              </a:extLst>
            </p:cNvPr>
            <p:cNvSpPr>
              <a:spLocks/>
            </p:cNvSpPr>
            <p:nvPr userDrawn="1"/>
          </p:nvSpPr>
          <p:spPr bwMode="auto">
            <a:xfrm>
              <a:off x="206829" y="0"/>
              <a:ext cx="1043940" cy="9601200"/>
            </a:xfrm>
            <a:custGeom>
              <a:avLst/>
              <a:gdLst>
                <a:gd name="T0" fmla="*/ 28 w 343"/>
                <a:gd name="T1" fmla="*/ 0 h 3172"/>
                <a:gd name="T2" fmla="*/ 0 w 343"/>
                <a:gd name="T3" fmla="*/ 3172 h 3172"/>
              </a:gdLst>
              <a:ahLst/>
              <a:cxnLst>
                <a:cxn ang="0">
                  <a:pos x="T0" y="T1"/>
                </a:cxn>
                <a:cxn ang="0">
                  <a:pos x="T2" y="T3"/>
                </a:cxn>
              </a:cxnLst>
              <a:rect l="0" t="0" r="r" b="b"/>
              <a:pathLst>
                <a:path w="343" h="3172">
                  <a:moveTo>
                    <a:pt x="28" y="0"/>
                  </a:moveTo>
                  <a:cubicBezTo>
                    <a:pt x="343" y="1379"/>
                    <a:pt x="117" y="2666"/>
                    <a:pt x="0" y="3172"/>
                  </a:cubicBezTo>
                </a:path>
              </a:pathLst>
            </a:custGeom>
            <a:noFill/>
            <a:ln w="6350">
              <a:solidFill>
                <a:srgbClr val="FFFFFE"/>
              </a:solidFill>
              <a:miter lim="800000"/>
              <a:headEnd/>
              <a:tailEnd/>
            </a:ln>
            <a:effectLst/>
            <a:extLst>
              <a:ext uri="{909E8E84-426E-40DD-AFC4-6F175D3DCCD1}">
                <a14:hiddenFill xmlns:a14="http://schemas.microsoft.com/office/drawing/2010/main">
                  <a:solidFill>
                    <a:srgbClr val="FFFFFE"/>
                  </a:solidFill>
                </a14:hiddenFill>
              </a:ext>
              <a:ext uri="{AF507438-7753-43E0-B8FC-AC1667EBCBE1}">
                <a14:hiddenEffects xmlns:a14="http://schemas.microsoft.com/office/drawing/2010/main">
                  <a:effectLst>
                    <a:outerShdw dist="35921" dir="2700000" algn="ctr" rotWithShape="0">
                      <a:srgbClr val="8C8682"/>
                    </a:outerShdw>
                  </a:effectLst>
                </a14:hiddenEffects>
              </a:ext>
            </a:extLst>
          </p:spPr>
          <p:txBody>
            <a:bodyPr rot="0" vert="horz" wrap="square" lIns="91440" tIns="45720" rIns="91440" bIns="45720" anchor="t" anchorCtr="0" upright="1">
              <a:noAutofit/>
            </a:bodyPr>
            <a:lstStyle/>
            <a:p>
              <a:endParaRPr lang="de-DE"/>
            </a:p>
          </p:txBody>
        </p:sp>
        <p:sp>
          <p:nvSpPr>
            <p:cNvPr id="20" name="Freihandform 30">
              <a:extLst>
                <a:ext uri="{FF2B5EF4-FFF2-40B4-BE49-F238E27FC236}">
                  <a16:creationId xmlns:a16="http://schemas.microsoft.com/office/drawing/2014/main" id="{1EF665ED-4A45-9839-40C1-73FE10CB348C}"/>
                </a:ext>
              </a:extLst>
            </p:cNvPr>
            <p:cNvSpPr>
              <a:spLocks/>
            </p:cNvSpPr>
            <p:nvPr userDrawn="1"/>
          </p:nvSpPr>
          <p:spPr bwMode="auto">
            <a:xfrm>
              <a:off x="108857" y="0"/>
              <a:ext cx="1028700" cy="9601200"/>
            </a:xfrm>
            <a:custGeom>
              <a:avLst/>
              <a:gdLst>
                <a:gd name="T0" fmla="*/ 20 w 338"/>
                <a:gd name="T1" fmla="*/ 0 h 3172"/>
                <a:gd name="T2" fmla="*/ 0 w 338"/>
                <a:gd name="T3" fmla="*/ 3172 h 3172"/>
              </a:gdLst>
              <a:ahLst/>
              <a:cxnLst>
                <a:cxn ang="0">
                  <a:pos x="T0" y="T1"/>
                </a:cxn>
                <a:cxn ang="0">
                  <a:pos x="T2" y="T3"/>
                </a:cxn>
              </a:cxnLst>
              <a:rect l="0" t="0" r="r" b="b"/>
              <a:pathLst>
                <a:path w="338" h="3172">
                  <a:moveTo>
                    <a:pt x="20" y="0"/>
                  </a:moveTo>
                  <a:cubicBezTo>
                    <a:pt x="338" y="1378"/>
                    <a:pt x="116" y="2664"/>
                    <a:pt x="0" y="3172"/>
                  </a:cubicBezTo>
                </a:path>
              </a:pathLst>
            </a:custGeom>
            <a:noFill/>
            <a:ln w="6350">
              <a:solidFill>
                <a:srgbClr val="EFB32F"/>
              </a:solidFill>
              <a:miter lim="800000"/>
              <a:headEnd/>
              <a:tailEnd/>
            </a:ln>
            <a:effectLst/>
            <a:extLst>
              <a:ext uri="{909E8E84-426E-40DD-AFC4-6F175D3DCCD1}">
                <a14:hiddenFill xmlns:a14="http://schemas.microsoft.com/office/drawing/2010/main">
                  <a:solidFill>
                    <a:srgbClr val="FFFFFE"/>
                  </a:solidFill>
                </a14:hiddenFill>
              </a:ext>
              <a:ext uri="{AF507438-7753-43E0-B8FC-AC1667EBCBE1}">
                <a14:hiddenEffects xmlns:a14="http://schemas.microsoft.com/office/drawing/2010/main">
                  <a:effectLst>
                    <a:outerShdw dist="35921" dir="2700000" algn="ctr" rotWithShape="0">
                      <a:srgbClr val="8C8682"/>
                    </a:outerShdw>
                  </a:effectLst>
                </a14:hiddenEffects>
              </a:ext>
            </a:extLst>
          </p:spPr>
          <p:txBody>
            <a:bodyPr rot="0" vert="horz" wrap="square" lIns="91440" tIns="45720" rIns="91440" bIns="45720" anchor="t" anchorCtr="0" upright="1">
              <a:noAutofit/>
            </a:bodyPr>
            <a:lstStyle/>
            <a:p>
              <a:endParaRPr lang="de-DE"/>
            </a:p>
          </p:txBody>
        </p:sp>
      </p:grpSp>
    </p:spTree>
    <p:extLst>
      <p:ext uri="{BB962C8B-B14F-4D97-AF65-F5344CB8AC3E}">
        <p14:creationId xmlns:p14="http://schemas.microsoft.com/office/powerpoint/2010/main" val="2158719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15E646-2040-EDE2-8572-688B9D249FB4}"/>
              </a:ext>
            </a:extLst>
          </p:cNvPr>
          <p:cNvSpPr>
            <a:spLocks noGrp="1"/>
          </p:cNvSpPr>
          <p:nvPr>
            <p:ph type="title"/>
          </p:nvPr>
        </p:nvSpPr>
        <p:spPr>
          <a:xfrm>
            <a:off x="1486578" y="989012"/>
            <a:ext cx="3932237" cy="1068388"/>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2E770BEE-3F1A-CE4D-AE9A-4056A6A7DDEE}"/>
              </a:ext>
            </a:extLst>
          </p:cNvPr>
          <p:cNvSpPr>
            <a:spLocks noGrp="1"/>
          </p:cNvSpPr>
          <p:nvPr>
            <p:ph type="pic" idx="1"/>
          </p:nvPr>
        </p:nvSpPr>
        <p:spPr>
          <a:xfrm>
            <a:off x="5574820" y="99218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B1ADF7A9-2958-5B1B-5A17-ED85527707B9}"/>
              </a:ext>
            </a:extLst>
          </p:cNvPr>
          <p:cNvSpPr>
            <a:spLocks noGrp="1"/>
          </p:cNvSpPr>
          <p:nvPr>
            <p:ph type="body" sz="half" idx="2"/>
          </p:nvPr>
        </p:nvSpPr>
        <p:spPr>
          <a:xfrm>
            <a:off x="1486578" y="2054224"/>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33AE5E4-C817-0CBF-C026-3AA87EBC87B3}"/>
              </a:ext>
            </a:extLst>
          </p:cNvPr>
          <p:cNvSpPr>
            <a:spLocks noGrp="1"/>
          </p:cNvSpPr>
          <p:nvPr>
            <p:ph type="dt" sz="half" idx="10"/>
          </p:nvPr>
        </p:nvSpPr>
        <p:spPr>
          <a:xfrm>
            <a:off x="838200" y="6356350"/>
            <a:ext cx="2743200" cy="365125"/>
          </a:xfrm>
          <a:prstGeom prst="rect">
            <a:avLst/>
          </a:prstGeom>
        </p:spPr>
        <p:txBody>
          <a:bodyPr/>
          <a:lstStyle/>
          <a:p>
            <a:fld id="{1D866F10-5B5F-41B7-8759-7E2D88941C42}" type="datetimeFigureOut">
              <a:rPr lang="de-DE" smtClean="0"/>
              <a:t>14.12.2025</a:t>
            </a:fld>
            <a:endParaRPr lang="de-DE"/>
          </a:p>
        </p:txBody>
      </p:sp>
      <p:sp>
        <p:nvSpPr>
          <p:cNvPr id="6" name="Fußzeilenplatzhalter 5">
            <a:extLst>
              <a:ext uri="{FF2B5EF4-FFF2-40B4-BE49-F238E27FC236}">
                <a16:creationId xmlns:a16="http://schemas.microsoft.com/office/drawing/2014/main" id="{D692640C-F4F6-BEFC-DDA9-4E3A2809B29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8EBC6D5-A58B-A317-A0E8-CF757DDB3537}"/>
              </a:ext>
            </a:extLst>
          </p:cNvPr>
          <p:cNvSpPr>
            <a:spLocks noGrp="1"/>
          </p:cNvSpPr>
          <p:nvPr>
            <p:ph type="sldNum" sz="quarter" idx="12"/>
          </p:nvPr>
        </p:nvSpPr>
        <p:spPr/>
        <p:txBody>
          <a:bodyPr/>
          <a:lstStyle/>
          <a:p>
            <a:fld id="{3C1B1580-A9B9-416B-868D-EBE004F74DDA}" type="slidenum">
              <a:rPr lang="de-DE" smtClean="0"/>
              <a:t>‹Nr.›</a:t>
            </a:fld>
            <a:endParaRPr lang="de-DE"/>
          </a:p>
        </p:txBody>
      </p:sp>
    </p:spTree>
    <p:extLst>
      <p:ext uri="{BB962C8B-B14F-4D97-AF65-F5344CB8AC3E}">
        <p14:creationId xmlns:p14="http://schemas.microsoft.com/office/powerpoint/2010/main" val="1125037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362084-C966-A70C-A952-BF2678485CA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676F625-4CD6-CA39-DD14-D5327F1477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6B00B0F-E22F-A703-DF06-2F737B08C87C}"/>
              </a:ext>
            </a:extLst>
          </p:cNvPr>
          <p:cNvSpPr>
            <a:spLocks noGrp="1"/>
          </p:cNvSpPr>
          <p:nvPr>
            <p:ph type="dt" sz="half" idx="10"/>
          </p:nvPr>
        </p:nvSpPr>
        <p:spPr>
          <a:xfrm>
            <a:off x="838200" y="6356350"/>
            <a:ext cx="2743200" cy="365125"/>
          </a:xfrm>
          <a:prstGeom prst="rect">
            <a:avLst/>
          </a:prstGeom>
        </p:spPr>
        <p:txBody>
          <a:bodyPr/>
          <a:lstStyle/>
          <a:p>
            <a:fld id="{1D866F10-5B5F-41B7-8759-7E2D88941C42}" type="datetimeFigureOut">
              <a:rPr lang="de-DE" smtClean="0"/>
              <a:t>14.12.2025</a:t>
            </a:fld>
            <a:endParaRPr lang="de-DE"/>
          </a:p>
        </p:txBody>
      </p:sp>
      <p:sp>
        <p:nvSpPr>
          <p:cNvPr id="5" name="Fußzeilenplatzhalter 4">
            <a:extLst>
              <a:ext uri="{FF2B5EF4-FFF2-40B4-BE49-F238E27FC236}">
                <a16:creationId xmlns:a16="http://schemas.microsoft.com/office/drawing/2014/main" id="{97056BC5-B398-E0A8-4C79-BC0BDC6D414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D2D057C-ADD3-4977-25B0-5F2EA1427C87}"/>
              </a:ext>
            </a:extLst>
          </p:cNvPr>
          <p:cNvSpPr>
            <a:spLocks noGrp="1"/>
          </p:cNvSpPr>
          <p:nvPr>
            <p:ph type="sldNum" sz="quarter" idx="12"/>
          </p:nvPr>
        </p:nvSpPr>
        <p:spPr/>
        <p:txBody>
          <a:bodyPr/>
          <a:lstStyle/>
          <a:p>
            <a:fld id="{3C1B1580-A9B9-416B-868D-EBE004F74DDA}" type="slidenum">
              <a:rPr lang="de-DE" smtClean="0"/>
              <a:t>‹Nr.›</a:t>
            </a:fld>
            <a:endParaRPr lang="de-DE"/>
          </a:p>
        </p:txBody>
      </p:sp>
    </p:spTree>
    <p:extLst>
      <p:ext uri="{BB962C8B-B14F-4D97-AF65-F5344CB8AC3E}">
        <p14:creationId xmlns:p14="http://schemas.microsoft.com/office/powerpoint/2010/main" val="4155602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20CFA9-0B2C-C2A3-4CE2-C11DAA65CF5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53350E1D-7152-F583-C684-3E52E1EA5029}"/>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5583E17-7160-5DFB-6BFD-14BB4B791FD1}"/>
              </a:ext>
            </a:extLst>
          </p:cNvPr>
          <p:cNvSpPr>
            <a:spLocks noGrp="1"/>
          </p:cNvSpPr>
          <p:nvPr>
            <p:ph type="dt" sz="half" idx="10"/>
          </p:nvPr>
        </p:nvSpPr>
        <p:spPr>
          <a:xfrm>
            <a:off x="838200" y="6356350"/>
            <a:ext cx="2743200" cy="365125"/>
          </a:xfrm>
          <a:prstGeom prst="rect">
            <a:avLst/>
          </a:prstGeom>
        </p:spPr>
        <p:txBody>
          <a:bodyPr/>
          <a:lstStyle/>
          <a:p>
            <a:fld id="{1D866F10-5B5F-41B7-8759-7E2D88941C42}" type="datetimeFigureOut">
              <a:rPr lang="de-DE" smtClean="0"/>
              <a:t>14.12.2025</a:t>
            </a:fld>
            <a:endParaRPr lang="de-DE"/>
          </a:p>
        </p:txBody>
      </p:sp>
      <p:sp>
        <p:nvSpPr>
          <p:cNvPr id="5" name="Fußzeilenplatzhalter 4">
            <a:extLst>
              <a:ext uri="{FF2B5EF4-FFF2-40B4-BE49-F238E27FC236}">
                <a16:creationId xmlns:a16="http://schemas.microsoft.com/office/drawing/2014/main" id="{C0970705-A776-2844-450B-944658B373B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BACF660-E30B-E619-977B-5322FD85DA12}"/>
              </a:ext>
            </a:extLst>
          </p:cNvPr>
          <p:cNvSpPr>
            <a:spLocks noGrp="1"/>
          </p:cNvSpPr>
          <p:nvPr>
            <p:ph type="sldNum" sz="quarter" idx="12"/>
          </p:nvPr>
        </p:nvSpPr>
        <p:spPr/>
        <p:txBody>
          <a:bodyPr/>
          <a:lstStyle/>
          <a:p>
            <a:fld id="{3C1B1580-A9B9-416B-868D-EBE004F74DDA}" type="slidenum">
              <a:rPr lang="de-DE" smtClean="0"/>
              <a:t>‹Nr.›</a:t>
            </a:fld>
            <a:endParaRPr lang="de-DE"/>
          </a:p>
        </p:txBody>
      </p:sp>
    </p:spTree>
    <p:extLst>
      <p:ext uri="{BB962C8B-B14F-4D97-AF65-F5344CB8AC3E}">
        <p14:creationId xmlns:p14="http://schemas.microsoft.com/office/powerpoint/2010/main" val="1977442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FAFFFD-F852-6FF3-FB28-147582FA44E4}"/>
              </a:ext>
            </a:extLst>
          </p:cNvPr>
          <p:cNvSpPr>
            <a:spLocks noGrp="1"/>
          </p:cNvSpPr>
          <p:nvPr>
            <p:ph type="title"/>
          </p:nvPr>
        </p:nvSpPr>
        <p:spPr>
          <a:xfrm>
            <a:off x="1345720" y="1736726"/>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6B37CA50-AE55-AAB7-81BD-B6EFC4C8F606}"/>
              </a:ext>
            </a:extLst>
          </p:cNvPr>
          <p:cNvSpPr>
            <a:spLocks noGrp="1"/>
          </p:cNvSpPr>
          <p:nvPr>
            <p:ph type="body" idx="1"/>
          </p:nvPr>
        </p:nvSpPr>
        <p:spPr>
          <a:xfrm>
            <a:off x="134572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4759E57B-63C7-8C44-7B61-019F58C7AFF7}"/>
              </a:ext>
            </a:extLst>
          </p:cNvPr>
          <p:cNvSpPr>
            <a:spLocks noGrp="1"/>
          </p:cNvSpPr>
          <p:nvPr>
            <p:ph type="dt" sz="half" idx="10"/>
          </p:nvPr>
        </p:nvSpPr>
        <p:spPr>
          <a:xfrm>
            <a:off x="838200" y="6356350"/>
            <a:ext cx="2743200" cy="365125"/>
          </a:xfrm>
          <a:prstGeom prst="rect">
            <a:avLst/>
          </a:prstGeom>
        </p:spPr>
        <p:txBody>
          <a:bodyPr/>
          <a:lstStyle/>
          <a:p>
            <a:fld id="{1D866F10-5B5F-41B7-8759-7E2D88941C42}" type="datetimeFigureOut">
              <a:rPr lang="de-DE" smtClean="0"/>
              <a:t>14.12.2025</a:t>
            </a:fld>
            <a:endParaRPr lang="de-DE"/>
          </a:p>
        </p:txBody>
      </p:sp>
      <p:sp>
        <p:nvSpPr>
          <p:cNvPr id="5" name="Fußzeilenplatzhalter 4">
            <a:extLst>
              <a:ext uri="{FF2B5EF4-FFF2-40B4-BE49-F238E27FC236}">
                <a16:creationId xmlns:a16="http://schemas.microsoft.com/office/drawing/2014/main" id="{B1BD681F-2752-912A-EF73-C526F1F6352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B4D0DD4-3AD4-81EF-C7F4-7889A78A67EA}"/>
              </a:ext>
            </a:extLst>
          </p:cNvPr>
          <p:cNvSpPr>
            <a:spLocks noGrp="1"/>
          </p:cNvSpPr>
          <p:nvPr>
            <p:ph type="sldNum" sz="quarter" idx="12"/>
          </p:nvPr>
        </p:nvSpPr>
        <p:spPr/>
        <p:txBody>
          <a:bodyPr/>
          <a:lstStyle/>
          <a:p>
            <a:fld id="{3C1B1580-A9B9-416B-868D-EBE004F74DDA}" type="slidenum">
              <a:rPr lang="de-DE" smtClean="0"/>
              <a:t>‹Nr.›</a:t>
            </a:fld>
            <a:endParaRPr lang="de-DE"/>
          </a:p>
        </p:txBody>
      </p:sp>
    </p:spTree>
    <p:extLst>
      <p:ext uri="{BB962C8B-B14F-4D97-AF65-F5344CB8AC3E}">
        <p14:creationId xmlns:p14="http://schemas.microsoft.com/office/powerpoint/2010/main" val="1081977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C20195-6B3E-17C1-1819-5922A20A1D24}"/>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4B3E8FC-F989-39DC-05A5-BAC3208F9E14}"/>
              </a:ext>
            </a:extLst>
          </p:cNvPr>
          <p:cNvSpPr>
            <a:spLocks noGrp="1"/>
          </p:cNvSpPr>
          <p:nvPr>
            <p:ph sz="half" idx="1"/>
          </p:nvPr>
        </p:nvSpPr>
        <p:spPr>
          <a:xfrm>
            <a:off x="1483742" y="1825625"/>
            <a:ext cx="5029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73BF565-07F8-7D76-D8F2-AC238FA5E65A}"/>
              </a:ext>
            </a:extLst>
          </p:cNvPr>
          <p:cNvSpPr>
            <a:spLocks noGrp="1"/>
          </p:cNvSpPr>
          <p:nvPr>
            <p:ph sz="half" idx="2"/>
          </p:nvPr>
        </p:nvSpPr>
        <p:spPr>
          <a:xfrm>
            <a:off x="6694098" y="1825625"/>
            <a:ext cx="5029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EA35E95A-3F92-0C07-F781-23444678C3DC}"/>
              </a:ext>
            </a:extLst>
          </p:cNvPr>
          <p:cNvSpPr>
            <a:spLocks noGrp="1"/>
          </p:cNvSpPr>
          <p:nvPr>
            <p:ph type="dt" sz="half" idx="10"/>
          </p:nvPr>
        </p:nvSpPr>
        <p:spPr>
          <a:xfrm>
            <a:off x="838200" y="6356350"/>
            <a:ext cx="2743200" cy="365125"/>
          </a:xfrm>
          <a:prstGeom prst="rect">
            <a:avLst/>
          </a:prstGeom>
        </p:spPr>
        <p:txBody>
          <a:bodyPr/>
          <a:lstStyle/>
          <a:p>
            <a:fld id="{1D866F10-5B5F-41B7-8759-7E2D88941C42}" type="datetimeFigureOut">
              <a:rPr lang="de-DE" smtClean="0"/>
              <a:t>14.12.2025</a:t>
            </a:fld>
            <a:endParaRPr lang="de-DE"/>
          </a:p>
        </p:txBody>
      </p:sp>
      <p:sp>
        <p:nvSpPr>
          <p:cNvPr id="6" name="Fußzeilenplatzhalter 5">
            <a:extLst>
              <a:ext uri="{FF2B5EF4-FFF2-40B4-BE49-F238E27FC236}">
                <a16:creationId xmlns:a16="http://schemas.microsoft.com/office/drawing/2014/main" id="{B095950C-A3DD-758E-C149-D345948B204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D77CCCA-5D8D-5102-E296-FD74D591C6F6}"/>
              </a:ext>
            </a:extLst>
          </p:cNvPr>
          <p:cNvSpPr>
            <a:spLocks noGrp="1"/>
          </p:cNvSpPr>
          <p:nvPr>
            <p:ph type="sldNum" sz="quarter" idx="12"/>
          </p:nvPr>
        </p:nvSpPr>
        <p:spPr/>
        <p:txBody>
          <a:bodyPr/>
          <a:lstStyle/>
          <a:p>
            <a:fld id="{3C1B1580-A9B9-416B-868D-EBE004F74DDA}" type="slidenum">
              <a:rPr lang="de-DE" smtClean="0"/>
              <a:t>‹Nr.›</a:t>
            </a:fld>
            <a:endParaRPr lang="de-DE"/>
          </a:p>
        </p:txBody>
      </p:sp>
    </p:spTree>
    <p:extLst>
      <p:ext uri="{BB962C8B-B14F-4D97-AF65-F5344CB8AC3E}">
        <p14:creationId xmlns:p14="http://schemas.microsoft.com/office/powerpoint/2010/main" val="1217098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405696-1E0D-725D-F301-C891422B2B30}"/>
              </a:ext>
            </a:extLst>
          </p:cNvPr>
          <p:cNvSpPr>
            <a:spLocks noGrp="1"/>
          </p:cNvSpPr>
          <p:nvPr>
            <p:ph type="title"/>
          </p:nvPr>
        </p:nvSpPr>
        <p:spPr>
          <a:xfrm>
            <a:off x="1345720" y="857251"/>
            <a:ext cx="10515600" cy="823912"/>
          </a:xfrm>
        </p:spPr>
        <p:txBody>
          <a:bodyPr/>
          <a:lstStyle/>
          <a:p>
            <a:r>
              <a:rPr lang="de-DE"/>
              <a:t>Mastertitelformat bearbeiten</a:t>
            </a:r>
          </a:p>
        </p:txBody>
      </p:sp>
      <p:sp>
        <p:nvSpPr>
          <p:cNvPr id="3" name="Textplatzhalter 2">
            <a:extLst>
              <a:ext uri="{FF2B5EF4-FFF2-40B4-BE49-F238E27FC236}">
                <a16:creationId xmlns:a16="http://schemas.microsoft.com/office/drawing/2014/main" id="{7C71424F-B272-29D0-1EE5-0265A5FC79A4}"/>
              </a:ext>
            </a:extLst>
          </p:cNvPr>
          <p:cNvSpPr>
            <a:spLocks noGrp="1"/>
          </p:cNvSpPr>
          <p:nvPr>
            <p:ph type="body" idx="1"/>
          </p:nvPr>
        </p:nvSpPr>
        <p:spPr>
          <a:xfrm rot="5400000">
            <a:off x="3509633" y="-333907"/>
            <a:ext cx="823910" cy="5157788"/>
          </a:xfrm>
          <a:prstGeom prst="flowChartOnlineStorage">
            <a:avLst/>
          </a:prstGeom>
          <a:gradFill flip="none" rotWithShape="1">
            <a:gsLst>
              <a:gs pos="0">
                <a:srgbClr val="005EAD"/>
              </a:gs>
              <a:gs pos="100000">
                <a:srgbClr val="039AF6"/>
              </a:gs>
            </a:gsLst>
            <a:lin ang="0" scaled="1"/>
            <a:tileRect/>
          </a:gradFill>
        </p:spPr>
        <p:txBody>
          <a:bodyPr vert="vert270" lIns="91440" tIns="45720" rIns="91440" bIns="45720" rtlCol="0" anchor="b">
            <a:normAutofit/>
          </a:bodyPr>
          <a:lstStyle>
            <a:lvl1pPr marL="0" indent="0">
              <a:buNone/>
              <a:defRPr lang="de-DE" sz="2400" b="1" smtClean="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buNone/>
            </a:pPr>
            <a:r>
              <a:rPr lang="de-DE"/>
              <a:t>Mastertextformat bearbeiten</a:t>
            </a:r>
          </a:p>
        </p:txBody>
      </p:sp>
      <p:sp>
        <p:nvSpPr>
          <p:cNvPr id="4" name="Inhaltsplatzhalter 3">
            <a:extLst>
              <a:ext uri="{FF2B5EF4-FFF2-40B4-BE49-F238E27FC236}">
                <a16:creationId xmlns:a16="http://schemas.microsoft.com/office/drawing/2014/main" id="{6FA7A587-30F6-1C6C-DF8B-E08E2063ED66}"/>
              </a:ext>
            </a:extLst>
          </p:cNvPr>
          <p:cNvSpPr>
            <a:spLocks noGrp="1"/>
          </p:cNvSpPr>
          <p:nvPr>
            <p:ph sz="half" idx="2"/>
          </p:nvPr>
        </p:nvSpPr>
        <p:spPr>
          <a:xfrm>
            <a:off x="1342694" y="2586181"/>
            <a:ext cx="5157787" cy="3603481"/>
          </a:xfrm>
        </p:spPr>
        <p:txBody>
          <a:bodyPr>
            <a:normAutofit/>
          </a:bodyPr>
          <a:lstStyle>
            <a:lvl1pPr>
              <a:defRPr sz="2400"/>
            </a:lvl1pPr>
            <a:lvl2pPr>
              <a:defRPr sz="2000"/>
            </a:lvl2pPr>
            <a:lvl3pPr>
              <a:defRPr sz="18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677F9ABD-C2BC-7347-D02E-4F3ACA78CE0C}"/>
              </a:ext>
            </a:extLst>
          </p:cNvPr>
          <p:cNvSpPr>
            <a:spLocks noGrp="1"/>
          </p:cNvSpPr>
          <p:nvPr>
            <p:ph type="body" sz="quarter" idx="3"/>
          </p:nvPr>
        </p:nvSpPr>
        <p:spPr>
          <a:xfrm rot="5400000">
            <a:off x="8857771" y="-346611"/>
            <a:ext cx="823911" cy="5183187"/>
          </a:xfrm>
          <a:prstGeom prst="flowChartOnlineStorage">
            <a:avLst/>
          </a:prstGeom>
          <a:gradFill flip="none" rotWithShape="1">
            <a:gsLst>
              <a:gs pos="0">
                <a:srgbClr val="005EAD"/>
              </a:gs>
              <a:gs pos="100000">
                <a:srgbClr val="039AF6"/>
              </a:gs>
            </a:gsLst>
            <a:lin ang="0" scaled="1"/>
            <a:tileRect/>
          </a:gradFill>
        </p:spPr>
        <p:txBody>
          <a:bodyPr vert="vert270"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Mastertextformat bearbeiten</a:t>
            </a:r>
          </a:p>
        </p:txBody>
      </p:sp>
      <p:sp>
        <p:nvSpPr>
          <p:cNvPr id="6" name="Inhaltsplatzhalter 5">
            <a:extLst>
              <a:ext uri="{FF2B5EF4-FFF2-40B4-BE49-F238E27FC236}">
                <a16:creationId xmlns:a16="http://schemas.microsoft.com/office/drawing/2014/main" id="{85145739-92DE-9E0B-44DF-E469E2CC2AF0}"/>
              </a:ext>
            </a:extLst>
          </p:cNvPr>
          <p:cNvSpPr>
            <a:spLocks noGrp="1"/>
          </p:cNvSpPr>
          <p:nvPr>
            <p:ph sz="quarter" idx="4"/>
          </p:nvPr>
        </p:nvSpPr>
        <p:spPr>
          <a:xfrm>
            <a:off x="6681158" y="2586181"/>
            <a:ext cx="5183188" cy="3603482"/>
          </a:xfrm>
        </p:spPr>
        <p:txBody>
          <a:bodyPr>
            <a:normAutofit/>
          </a:bodyPr>
          <a:lstStyle>
            <a:lvl1pPr>
              <a:defRPr sz="2400"/>
            </a:lvl1pPr>
            <a:lvl2pPr>
              <a:defRPr sz="2000"/>
            </a:lvl2pPr>
            <a:lvl3pPr>
              <a:defRPr sz="1800"/>
            </a:lvl3pPr>
            <a:lvl4pPr>
              <a:defRPr sz="1600"/>
            </a:lvl4pPr>
            <a:lvl5pPr>
              <a:defRPr sz="16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A7BB9166-4EAB-5719-EEBD-7DF0389BC75B}"/>
              </a:ext>
            </a:extLst>
          </p:cNvPr>
          <p:cNvSpPr>
            <a:spLocks noGrp="1"/>
          </p:cNvSpPr>
          <p:nvPr>
            <p:ph type="dt" sz="half" idx="10"/>
          </p:nvPr>
        </p:nvSpPr>
        <p:spPr>
          <a:xfrm>
            <a:off x="838200" y="6356350"/>
            <a:ext cx="2743200" cy="365125"/>
          </a:xfrm>
          <a:prstGeom prst="rect">
            <a:avLst/>
          </a:prstGeom>
        </p:spPr>
        <p:txBody>
          <a:bodyPr/>
          <a:lstStyle/>
          <a:p>
            <a:fld id="{1D866F10-5B5F-41B7-8759-7E2D88941C42}" type="datetimeFigureOut">
              <a:rPr lang="de-DE" smtClean="0"/>
              <a:t>14.12.2025</a:t>
            </a:fld>
            <a:endParaRPr lang="de-DE"/>
          </a:p>
        </p:txBody>
      </p:sp>
      <p:sp>
        <p:nvSpPr>
          <p:cNvPr id="8" name="Fußzeilenplatzhalter 7">
            <a:extLst>
              <a:ext uri="{FF2B5EF4-FFF2-40B4-BE49-F238E27FC236}">
                <a16:creationId xmlns:a16="http://schemas.microsoft.com/office/drawing/2014/main" id="{B9476C09-86B1-9D0F-2481-3113F052D1D8}"/>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FFE2BC53-36EE-525B-00F2-CAD01BEF93B1}"/>
              </a:ext>
            </a:extLst>
          </p:cNvPr>
          <p:cNvSpPr>
            <a:spLocks noGrp="1"/>
          </p:cNvSpPr>
          <p:nvPr>
            <p:ph type="sldNum" sz="quarter" idx="12"/>
          </p:nvPr>
        </p:nvSpPr>
        <p:spPr/>
        <p:txBody>
          <a:bodyPr/>
          <a:lstStyle/>
          <a:p>
            <a:fld id="{3C1B1580-A9B9-416B-868D-EBE004F74DDA}" type="slidenum">
              <a:rPr lang="de-DE" smtClean="0"/>
              <a:t>‹Nr.›</a:t>
            </a:fld>
            <a:endParaRPr lang="de-DE"/>
          </a:p>
        </p:txBody>
      </p:sp>
    </p:spTree>
    <p:extLst>
      <p:ext uri="{BB962C8B-B14F-4D97-AF65-F5344CB8AC3E}">
        <p14:creationId xmlns:p14="http://schemas.microsoft.com/office/powerpoint/2010/main" val="535906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1D00A-CBEF-B96B-82BC-F1532F94841B}"/>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E300132B-9BA0-A57A-BD94-4301E61CF170}"/>
              </a:ext>
            </a:extLst>
          </p:cNvPr>
          <p:cNvSpPr>
            <a:spLocks noGrp="1"/>
          </p:cNvSpPr>
          <p:nvPr>
            <p:ph type="dt" sz="half" idx="10"/>
          </p:nvPr>
        </p:nvSpPr>
        <p:spPr>
          <a:xfrm>
            <a:off x="838200" y="6356350"/>
            <a:ext cx="2743200" cy="365125"/>
          </a:xfrm>
          <a:prstGeom prst="rect">
            <a:avLst/>
          </a:prstGeom>
        </p:spPr>
        <p:txBody>
          <a:bodyPr/>
          <a:lstStyle/>
          <a:p>
            <a:fld id="{1D866F10-5B5F-41B7-8759-7E2D88941C42}" type="datetimeFigureOut">
              <a:rPr lang="de-DE" smtClean="0"/>
              <a:t>14.12.2025</a:t>
            </a:fld>
            <a:endParaRPr lang="de-DE"/>
          </a:p>
        </p:txBody>
      </p:sp>
      <p:sp>
        <p:nvSpPr>
          <p:cNvPr id="4" name="Fußzeilenplatzhalter 3">
            <a:extLst>
              <a:ext uri="{FF2B5EF4-FFF2-40B4-BE49-F238E27FC236}">
                <a16:creationId xmlns:a16="http://schemas.microsoft.com/office/drawing/2014/main" id="{EBEDDBA3-1002-368C-0B61-E93D8BD8728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DE659E0-FA2F-53DE-7F04-60CCF4BE2EEA}"/>
              </a:ext>
            </a:extLst>
          </p:cNvPr>
          <p:cNvSpPr>
            <a:spLocks noGrp="1"/>
          </p:cNvSpPr>
          <p:nvPr>
            <p:ph type="sldNum" sz="quarter" idx="12"/>
          </p:nvPr>
        </p:nvSpPr>
        <p:spPr/>
        <p:txBody>
          <a:bodyPr/>
          <a:lstStyle/>
          <a:p>
            <a:fld id="{3C1B1580-A9B9-416B-868D-EBE004F74DDA}" type="slidenum">
              <a:rPr lang="de-DE" smtClean="0"/>
              <a:t>‹Nr.›</a:t>
            </a:fld>
            <a:endParaRPr lang="de-DE"/>
          </a:p>
        </p:txBody>
      </p:sp>
    </p:spTree>
    <p:extLst>
      <p:ext uri="{BB962C8B-B14F-4D97-AF65-F5344CB8AC3E}">
        <p14:creationId xmlns:p14="http://schemas.microsoft.com/office/powerpoint/2010/main" val="2116503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073AC98-090E-C49B-2F92-381791241106}"/>
              </a:ext>
            </a:extLst>
          </p:cNvPr>
          <p:cNvSpPr>
            <a:spLocks noGrp="1"/>
          </p:cNvSpPr>
          <p:nvPr>
            <p:ph type="dt" sz="half" idx="10"/>
          </p:nvPr>
        </p:nvSpPr>
        <p:spPr>
          <a:xfrm>
            <a:off x="838200" y="6356350"/>
            <a:ext cx="2743200" cy="365125"/>
          </a:xfrm>
          <a:prstGeom prst="rect">
            <a:avLst/>
          </a:prstGeom>
        </p:spPr>
        <p:txBody>
          <a:bodyPr/>
          <a:lstStyle/>
          <a:p>
            <a:fld id="{1D866F10-5B5F-41B7-8759-7E2D88941C42}" type="datetimeFigureOut">
              <a:rPr lang="de-DE" smtClean="0"/>
              <a:t>14.12.2025</a:t>
            </a:fld>
            <a:endParaRPr lang="de-DE"/>
          </a:p>
        </p:txBody>
      </p:sp>
      <p:sp>
        <p:nvSpPr>
          <p:cNvPr id="3" name="Fußzeilenplatzhalter 2">
            <a:extLst>
              <a:ext uri="{FF2B5EF4-FFF2-40B4-BE49-F238E27FC236}">
                <a16:creationId xmlns:a16="http://schemas.microsoft.com/office/drawing/2014/main" id="{C2F7C86C-DA13-FDC9-3141-B2E2226F54A9}"/>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F1B111D-349D-2B88-FFF2-6610C5417EEB}"/>
              </a:ext>
            </a:extLst>
          </p:cNvPr>
          <p:cNvSpPr>
            <a:spLocks noGrp="1"/>
          </p:cNvSpPr>
          <p:nvPr>
            <p:ph type="sldNum" sz="quarter" idx="12"/>
          </p:nvPr>
        </p:nvSpPr>
        <p:spPr/>
        <p:txBody>
          <a:bodyPr/>
          <a:lstStyle/>
          <a:p>
            <a:fld id="{3C1B1580-A9B9-416B-868D-EBE004F74DDA}" type="slidenum">
              <a:rPr lang="de-DE" smtClean="0"/>
              <a:t>‹Nr.›</a:t>
            </a:fld>
            <a:endParaRPr lang="de-DE"/>
          </a:p>
        </p:txBody>
      </p:sp>
    </p:spTree>
    <p:extLst>
      <p:ext uri="{BB962C8B-B14F-4D97-AF65-F5344CB8AC3E}">
        <p14:creationId xmlns:p14="http://schemas.microsoft.com/office/powerpoint/2010/main" val="34324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E8F916-6B14-7CC9-4A9C-243429A988B2}"/>
              </a:ext>
            </a:extLst>
          </p:cNvPr>
          <p:cNvSpPr>
            <a:spLocks noGrp="1"/>
          </p:cNvSpPr>
          <p:nvPr>
            <p:ph type="title"/>
          </p:nvPr>
        </p:nvSpPr>
        <p:spPr>
          <a:xfrm>
            <a:off x="1483741" y="989012"/>
            <a:ext cx="3932237" cy="1068388"/>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AE308B5F-4399-6F64-B06E-A740E414344B}"/>
              </a:ext>
            </a:extLst>
          </p:cNvPr>
          <p:cNvSpPr>
            <a:spLocks noGrp="1"/>
          </p:cNvSpPr>
          <p:nvPr>
            <p:ph idx="1"/>
          </p:nvPr>
        </p:nvSpPr>
        <p:spPr>
          <a:xfrm>
            <a:off x="5574820" y="999260"/>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B9F1DB5-8853-4416-8C36-E0EF210A4332}"/>
              </a:ext>
            </a:extLst>
          </p:cNvPr>
          <p:cNvSpPr>
            <a:spLocks noGrp="1"/>
          </p:cNvSpPr>
          <p:nvPr>
            <p:ph type="body" sz="half" idx="2"/>
          </p:nvPr>
        </p:nvSpPr>
        <p:spPr>
          <a:xfrm>
            <a:off x="1483742"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7B822C5-7C54-270E-D67E-CEB7E1EFC8F6}"/>
              </a:ext>
            </a:extLst>
          </p:cNvPr>
          <p:cNvSpPr>
            <a:spLocks noGrp="1"/>
          </p:cNvSpPr>
          <p:nvPr>
            <p:ph type="dt" sz="half" idx="10"/>
          </p:nvPr>
        </p:nvSpPr>
        <p:spPr>
          <a:xfrm>
            <a:off x="838200" y="6356350"/>
            <a:ext cx="2743200" cy="365125"/>
          </a:xfrm>
          <a:prstGeom prst="rect">
            <a:avLst/>
          </a:prstGeom>
        </p:spPr>
        <p:txBody>
          <a:bodyPr/>
          <a:lstStyle/>
          <a:p>
            <a:fld id="{1D866F10-5B5F-41B7-8759-7E2D88941C42}" type="datetimeFigureOut">
              <a:rPr lang="de-DE" smtClean="0"/>
              <a:t>14.12.2025</a:t>
            </a:fld>
            <a:endParaRPr lang="de-DE"/>
          </a:p>
        </p:txBody>
      </p:sp>
      <p:sp>
        <p:nvSpPr>
          <p:cNvPr id="6" name="Fußzeilenplatzhalter 5">
            <a:extLst>
              <a:ext uri="{FF2B5EF4-FFF2-40B4-BE49-F238E27FC236}">
                <a16:creationId xmlns:a16="http://schemas.microsoft.com/office/drawing/2014/main" id="{F4A006F9-04B4-4A1B-696F-467264E4E7F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D43ABD5-7171-05E6-1189-54B5697B0781}"/>
              </a:ext>
            </a:extLst>
          </p:cNvPr>
          <p:cNvSpPr>
            <a:spLocks noGrp="1"/>
          </p:cNvSpPr>
          <p:nvPr>
            <p:ph type="sldNum" sz="quarter" idx="12"/>
          </p:nvPr>
        </p:nvSpPr>
        <p:spPr/>
        <p:txBody>
          <a:bodyPr/>
          <a:lstStyle/>
          <a:p>
            <a:fld id="{3C1B1580-A9B9-416B-868D-EBE004F74DDA}" type="slidenum">
              <a:rPr lang="de-DE" smtClean="0"/>
              <a:t>‹Nr.›</a:t>
            </a:fld>
            <a:endParaRPr lang="de-DE"/>
          </a:p>
        </p:txBody>
      </p:sp>
    </p:spTree>
    <p:extLst>
      <p:ext uri="{BB962C8B-B14F-4D97-AF65-F5344CB8AC3E}">
        <p14:creationId xmlns:p14="http://schemas.microsoft.com/office/powerpoint/2010/main" val="390701163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1.png"/><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0DC4478-FAC3-90AA-27C9-848CA9C037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0ECD042A-311A-4738-78A9-91DE8811EE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778687F-5295-A19B-946C-7D54282DB2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DC76372-86E7-41F3-938D-110B34AA0978}" type="datetimeFigureOut">
              <a:rPr lang="de-DE" smtClean="0"/>
              <a:t>14.12.2025</a:t>
            </a:fld>
            <a:endParaRPr lang="de-DE"/>
          </a:p>
        </p:txBody>
      </p:sp>
      <p:sp>
        <p:nvSpPr>
          <p:cNvPr id="5" name="Fußzeilenplatzhalter 4">
            <a:extLst>
              <a:ext uri="{FF2B5EF4-FFF2-40B4-BE49-F238E27FC236}">
                <a16:creationId xmlns:a16="http://schemas.microsoft.com/office/drawing/2014/main" id="{8B4064E3-159F-2004-765F-29A706DA41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60589AE5-FA6F-1F08-AC77-BF4640ACA1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17E9132-58A8-4C6D-B15A-E8E9E18B69D5}" type="slidenum">
              <a:rPr lang="de-DE" smtClean="0"/>
              <a:t>‹Nr.›</a:t>
            </a:fld>
            <a:endParaRPr lang="de-DE"/>
          </a:p>
        </p:txBody>
      </p:sp>
    </p:spTree>
    <p:extLst>
      <p:ext uri="{BB962C8B-B14F-4D97-AF65-F5344CB8AC3E}">
        <p14:creationId xmlns:p14="http://schemas.microsoft.com/office/powerpoint/2010/main" val="74953401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Freihandform 25">
            <a:extLst>
              <a:ext uri="{FF2B5EF4-FFF2-40B4-BE49-F238E27FC236}">
                <a16:creationId xmlns:a16="http://schemas.microsoft.com/office/drawing/2014/main" id="{9F3CD790-2275-D24D-F9ED-5750EAA991ED}"/>
              </a:ext>
            </a:extLst>
          </p:cNvPr>
          <p:cNvSpPr>
            <a:spLocks/>
          </p:cNvSpPr>
          <p:nvPr userDrawn="1"/>
        </p:nvSpPr>
        <p:spPr bwMode="auto">
          <a:xfrm flipH="1">
            <a:off x="-1" y="0"/>
            <a:ext cx="1966823" cy="6858000"/>
          </a:xfrm>
          <a:custGeom>
            <a:avLst/>
            <a:gdLst>
              <a:gd name="T0" fmla="*/ 502 w 502"/>
              <a:gd name="T1" fmla="*/ 0 h 3168"/>
              <a:gd name="T2" fmla="*/ 93 w 502"/>
              <a:gd name="T3" fmla="*/ 0 h 3168"/>
              <a:gd name="T4" fmla="*/ 0 w 502"/>
              <a:gd name="T5" fmla="*/ 3168 h 3168"/>
              <a:gd name="T6" fmla="*/ 502 w 502"/>
              <a:gd name="T7" fmla="*/ 3168 h 3168"/>
              <a:gd name="T8" fmla="*/ 502 w 502"/>
              <a:gd name="T9" fmla="*/ 0 h 3168"/>
            </a:gdLst>
            <a:ahLst/>
            <a:cxnLst>
              <a:cxn ang="0">
                <a:pos x="T0" y="T1"/>
              </a:cxn>
              <a:cxn ang="0">
                <a:pos x="T2" y="T3"/>
              </a:cxn>
              <a:cxn ang="0">
                <a:pos x="T4" y="T5"/>
              </a:cxn>
              <a:cxn ang="0">
                <a:pos x="T6" y="T7"/>
              </a:cxn>
              <a:cxn ang="0">
                <a:pos x="T8" y="T9"/>
              </a:cxn>
            </a:cxnLst>
            <a:rect l="0" t="0" r="r" b="b"/>
            <a:pathLst>
              <a:path w="502" h="3168">
                <a:moveTo>
                  <a:pt x="502" y="0"/>
                </a:moveTo>
                <a:cubicBezTo>
                  <a:pt x="93" y="0"/>
                  <a:pt x="93" y="0"/>
                  <a:pt x="93" y="0"/>
                </a:cubicBezTo>
                <a:cubicBezTo>
                  <a:pt x="146" y="383"/>
                  <a:pt x="323" y="1900"/>
                  <a:pt x="0" y="3168"/>
                </a:cubicBezTo>
                <a:cubicBezTo>
                  <a:pt x="502" y="3168"/>
                  <a:pt x="502" y="3168"/>
                  <a:pt x="502" y="3168"/>
                </a:cubicBezTo>
                <a:lnTo>
                  <a:pt x="502" y="0"/>
                </a:lnTo>
                <a:close/>
              </a:path>
            </a:pathLst>
          </a:custGeom>
          <a:gradFill rotWithShape="1">
            <a:gsLst>
              <a:gs pos="0">
                <a:srgbClr val="EFB32F"/>
              </a:gs>
              <a:gs pos="100000">
                <a:srgbClr val="EF792F"/>
              </a:gs>
            </a:gsLst>
            <a:lin ang="0" scaled="1"/>
          </a:gradFill>
          <a:ln>
            <a:noFill/>
          </a:ln>
          <a:effectLst/>
          <a:extLst>
            <a:ext uri="{91240B29-F687-4F45-9708-019B960494DF}">
              <a14:hiddenLine xmlns:a14="http://schemas.microsoft.com/office/drawing/2010/main" w="9525">
                <a:solidFill>
                  <a:srgbClr val="212120"/>
                </a:solidFill>
                <a:round/>
                <a:headEnd/>
                <a:tailEnd/>
              </a14:hiddenLine>
            </a:ext>
            <a:ext uri="{AF507438-7753-43E0-B8FC-AC1667EBCBE1}">
              <a14:hiddenEffects xmlns:a14="http://schemas.microsoft.com/office/drawing/2010/main">
                <a:effectLst>
                  <a:outerShdw dist="35921" dir="2700000" algn="ctr" rotWithShape="0">
                    <a:srgbClr val="8C8682"/>
                  </a:outerShdw>
                </a:effectLst>
              </a14:hiddenEffects>
            </a:ext>
          </a:extLst>
        </p:spPr>
        <p:txBody>
          <a:bodyPr rot="0" vert="horz" wrap="square" lIns="91440" tIns="45720" rIns="91440" bIns="45720" anchor="t" anchorCtr="0" upright="1">
            <a:noAutofit/>
          </a:bodyPr>
          <a:lstStyle/>
          <a:p>
            <a:endParaRPr lang="de-DE"/>
          </a:p>
        </p:txBody>
      </p:sp>
      <p:sp>
        <p:nvSpPr>
          <p:cNvPr id="13" name="Freihandform 33">
            <a:extLst>
              <a:ext uri="{FF2B5EF4-FFF2-40B4-BE49-F238E27FC236}">
                <a16:creationId xmlns:a16="http://schemas.microsoft.com/office/drawing/2014/main" id="{F8E5C41E-2A7F-1978-383F-20631E6A9052}"/>
              </a:ext>
            </a:extLst>
          </p:cNvPr>
          <p:cNvSpPr>
            <a:spLocks/>
          </p:cNvSpPr>
          <p:nvPr userDrawn="1"/>
        </p:nvSpPr>
        <p:spPr bwMode="auto">
          <a:xfrm rot="5400000">
            <a:off x="5514975" y="-5514976"/>
            <a:ext cx="1162050" cy="12192002"/>
          </a:xfrm>
          <a:custGeom>
            <a:avLst/>
            <a:gdLst>
              <a:gd name="T0" fmla="*/ 401 w 616"/>
              <a:gd name="T1" fmla="*/ 0 h 3168"/>
              <a:gd name="T2" fmla="*/ 0 w 616"/>
              <a:gd name="T3" fmla="*/ 0 h 3168"/>
              <a:gd name="T4" fmla="*/ 0 w 616"/>
              <a:gd name="T5" fmla="*/ 3168 h 3168"/>
              <a:gd name="T6" fmla="*/ 165 w 616"/>
              <a:gd name="T7" fmla="*/ 3168 h 3168"/>
              <a:gd name="T8" fmla="*/ 401 w 616"/>
              <a:gd name="T9" fmla="*/ 0 h 3168"/>
            </a:gdLst>
            <a:ahLst/>
            <a:cxnLst>
              <a:cxn ang="0">
                <a:pos x="T0" y="T1"/>
              </a:cxn>
              <a:cxn ang="0">
                <a:pos x="T2" y="T3"/>
              </a:cxn>
              <a:cxn ang="0">
                <a:pos x="T4" y="T5"/>
              </a:cxn>
              <a:cxn ang="0">
                <a:pos x="T6" y="T7"/>
              </a:cxn>
              <a:cxn ang="0">
                <a:pos x="T8" y="T9"/>
              </a:cxn>
            </a:cxnLst>
            <a:rect l="0" t="0" r="r" b="b"/>
            <a:pathLst>
              <a:path w="616" h="3168">
                <a:moveTo>
                  <a:pt x="401" y="0"/>
                </a:moveTo>
                <a:cubicBezTo>
                  <a:pt x="0" y="0"/>
                  <a:pt x="0" y="0"/>
                  <a:pt x="0" y="0"/>
                </a:cubicBezTo>
                <a:cubicBezTo>
                  <a:pt x="0" y="3168"/>
                  <a:pt x="0" y="3168"/>
                  <a:pt x="0" y="3168"/>
                </a:cubicBezTo>
                <a:cubicBezTo>
                  <a:pt x="165" y="3168"/>
                  <a:pt x="165" y="3168"/>
                  <a:pt x="165" y="3168"/>
                </a:cubicBezTo>
                <a:cubicBezTo>
                  <a:pt x="616" y="1736"/>
                  <a:pt x="458" y="375"/>
                  <a:pt x="401" y="0"/>
                </a:cubicBezTo>
                <a:close/>
              </a:path>
            </a:pathLst>
          </a:custGeom>
          <a:gradFill flip="none" rotWithShape="1">
            <a:gsLst>
              <a:gs pos="0">
                <a:srgbClr val="005EAC"/>
              </a:gs>
              <a:gs pos="100000">
                <a:srgbClr val="039DFA"/>
              </a:gs>
            </a:gsLst>
            <a:lin ang="0" scaled="1"/>
            <a:tileRect/>
          </a:gradFill>
          <a:ln>
            <a:noFill/>
          </a:ln>
          <a:effectLst/>
        </p:spPr>
        <p:txBody>
          <a:bodyPr rot="0" vert="horz" wrap="square" lIns="91440" tIns="45720" rIns="91440" bIns="45720" anchor="t" anchorCtr="0" upright="1">
            <a:noAutofit/>
          </a:bodyPr>
          <a:lstStyle/>
          <a:p>
            <a:endParaRPr lang="de-DE"/>
          </a:p>
        </p:txBody>
      </p:sp>
      <p:grpSp>
        <p:nvGrpSpPr>
          <p:cNvPr id="17" name="Gruppieren 16">
            <a:extLst>
              <a:ext uri="{FF2B5EF4-FFF2-40B4-BE49-F238E27FC236}">
                <a16:creationId xmlns:a16="http://schemas.microsoft.com/office/drawing/2014/main" id="{609B1C8D-8479-E9D2-1568-94FFAA5D7D0A}"/>
              </a:ext>
            </a:extLst>
          </p:cNvPr>
          <p:cNvGrpSpPr/>
          <p:nvPr userDrawn="1"/>
        </p:nvGrpSpPr>
        <p:grpSpPr>
          <a:xfrm rot="5400000">
            <a:off x="5514975" y="-5426134"/>
            <a:ext cx="1162050" cy="12192002"/>
            <a:chOff x="0" y="0"/>
            <a:chExt cx="1511027" cy="9601200"/>
          </a:xfrm>
        </p:grpSpPr>
        <p:sp>
          <p:nvSpPr>
            <p:cNvPr id="18" name="Freihandform 34">
              <a:extLst>
                <a:ext uri="{FF2B5EF4-FFF2-40B4-BE49-F238E27FC236}">
                  <a16:creationId xmlns:a16="http://schemas.microsoft.com/office/drawing/2014/main" id="{840497D8-399C-0460-2FA9-6C51356B3F14}"/>
                </a:ext>
              </a:extLst>
            </p:cNvPr>
            <p:cNvSpPr>
              <a:spLocks/>
            </p:cNvSpPr>
            <p:nvPr userDrawn="1"/>
          </p:nvSpPr>
          <p:spPr bwMode="auto">
            <a:xfrm>
              <a:off x="0" y="0"/>
              <a:ext cx="1308735" cy="9601200"/>
            </a:xfrm>
            <a:custGeom>
              <a:avLst/>
              <a:gdLst>
                <a:gd name="T0" fmla="*/ 160 w 430"/>
                <a:gd name="T1" fmla="*/ 0 h 3164"/>
                <a:gd name="T2" fmla="*/ 0 w 430"/>
                <a:gd name="T3" fmla="*/ 3164 h 3164"/>
              </a:gdLst>
              <a:ahLst/>
              <a:cxnLst>
                <a:cxn ang="0">
                  <a:pos x="T0" y="T1"/>
                </a:cxn>
                <a:cxn ang="0">
                  <a:pos x="T2" y="T3"/>
                </a:cxn>
              </a:cxnLst>
              <a:rect l="0" t="0" r="r" b="b"/>
              <a:pathLst>
                <a:path w="430" h="3164">
                  <a:moveTo>
                    <a:pt x="160" y="0"/>
                  </a:moveTo>
                  <a:cubicBezTo>
                    <a:pt x="430" y="1502"/>
                    <a:pt x="90" y="2850"/>
                    <a:pt x="0" y="3164"/>
                  </a:cubicBezTo>
                </a:path>
              </a:pathLst>
            </a:custGeom>
            <a:noFill/>
            <a:ln w="6350">
              <a:solidFill>
                <a:srgbClr val="FFFFFE"/>
              </a:solidFill>
              <a:miter lim="800000"/>
              <a:headEnd/>
              <a:tailEnd/>
            </a:ln>
            <a:effectLst/>
            <a:extLst>
              <a:ext uri="{909E8E84-426E-40DD-AFC4-6F175D3DCCD1}">
                <a14:hiddenFill xmlns:a14="http://schemas.microsoft.com/office/drawing/2010/main">
                  <a:solidFill>
                    <a:srgbClr val="FFFFFE"/>
                  </a:solidFill>
                </a14:hiddenFill>
              </a:ext>
              <a:ext uri="{AF507438-7753-43E0-B8FC-AC1667EBCBE1}">
                <a14:hiddenEffects xmlns:a14="http://schemas.microsoft.com/office/drawing/2010/main">
                  <a:effectLst>
                    <a:outerShdw dist="35921" dir="2700000" algn="ctr" rotWithShape="0">
                      <a:srgbClr val="8C8682"/>
                    </a:outerShdw>
                  </a:effectLst>
                </a14:hiddenEffects>
              </a:ext>
            </a:extLst>
          </p:spPr>
          <p:txBody>
            <a:bodyPr rot="0" vert="horz" wrap="square" lIns="91440" tIns="45720" rIns="91440" bIns="45720" anchor="t" anchorCtr="0" upright="1">
              <a:noAutofit/>
            </a:bodyPr>
            <a:lstStyle/>
            <a:p>
              <a:endParaRPr lang="de-DE"/>
            </a:p>
          </p:txBody>
        </p:sp>
        <p:sp>
          <p:nvSpPr>
            <p:cNvPr id="19" name="Freihandform 35">
              <a:extLst>
                <a:ext uri="{FF2B5EF4-FFF2-40B4-BE49-F238E27FC236}">
                  <a16:creationId xmlns:a16="http://schemas.microsoft.com/office/drawing/2014/main" id="{63B2E793-77AD-465C-6195-96AF4D04C2CA}"/>
                </a:ext>
              </a:extLst>
            </p:cNvPr>
            <p:cNvSpPr>
              <a:spLocks/>
            </p:cNvSpPr>
            <p:nvPr userDrawn="1"/>
          </p:nvSpPr>
          <p:spPr bwMode="auto">
            <a:xfrm>
              <a:off x="293914" y="0"/>
              <a:ext cx="1101725" cy="9601200"/>
            </a:xfrm>
            <a:custGeom>
              <a:avLst/>
              <a:gdLst>
                <a:gd name="T0" fmla="*/ 42 w 362"/>
                <a:gd name="T1" fmla="*/ 0 h 3164"/>
                <a:gd name="T2" fmla="*/ 0 w 362"/>
                <a:gd name="T3" fmla="*/ 3164 h 3164"/>
              </a:gdLst>
              <a:ahLst/>
              <a:cxnLst>
                <a:cxn ang="0">
                  <a:pos x="T0" y="T1"/>
                </a:cxn>
                <a:cxn ang="0">
                  <a:pos x="T2" y="T3"/>
                </a:cxn>
              </a:cxnLst>
              <a:rect l="0" t="0" r="r" b="b"/>
              <a:pathLst>
                <a:path w="362" h="3164">
                  <a:moveTo>
                    <a:pt x="42" y="0"/>
                  </a:moveTo>
                  <a:cubicBezTo>
                    <a:pt x="362" y="1456"/>
                    <a:pt x="90" y="2791"/>
                    <a:pt x="0" y="3164"/>
                  </a:cubicBezTo>
                </a:path>
              </a:pathLst>
            </a:custGeom>
            <a:noFill/>
            <a:ln w="6350">
              <a:solidFill>
                <a:srgbClr val="FFFFFE"/>
              </a:solidFill>
              <a:miter lim="800000"/>
              <a:headEnd/>
              <a:tailEnd/>
            </a:ln>
            <a:effectLst/>
            <a:extLst>
              <a:ext uri="{909E8E84-426E-40DD-AFC4-6F175D3DCCD1}">
                <a14:hiddenFill xmlns:a14="http://schemas.microsoft.com/office/drawing/2010/main">
                  <a:solidFill>
                    <a:srgbClr val="FFFFFE"/>
                  </a:solidFill>
                </a14:hiddenFill>
              </a:ext>
              <a:ext uri="{AF507438-7753-43E0-B8FC-AC1667EBCBE1}">
                <a14:hiddenEffects xmlns:a14="http://schemas.microsoft.com/office/drawing/2010/main">
                  <a:effectLst>
                    <a:outerShdw dist="35921" dir="2700000" algn="ctr" rotWithShape="0">
                      <a:srgbClr val="8C8682"/>
                    </a:outerShdw>
                  </a:effectLst>
                </a14:hiddenEffects>
              </a:ext>
            </a:extLst>
          </p:spPr>
          <p:txBody>
            <a:bodyPr rot="0" vert="horz" wrap="square" lIns="91440" tIns="45720" rIns="91440" bIns="45720" anchor="t" anchorCtr="0" upright="1">
              <a:noAutofit/>
            </a:bodyPr>
            <a:lstStyle/>
            <a:p>
              <a:endParaRPr lang="de-DE"/>
            </a:p>
          </p:txBody>
        </p:sp>
        <p:sp>
          <p:nvSpPr>
            <p:cNvPr id="20" name="Freihandform 36">
              <a:extLst>
                <a:ext uri="{FF2B5EF4-FFF2-40B4-BE49-F238E27FC236}">
                  <a16:creationId xmlns:a16="http://schemas.microsoft.com/office/drawing/2014/main" id="{3D20474A-4075-D3D6-F714-B1201AE1AE3A}"/>
                </a:ext>
              </a:extLst>
            </p:cNvPr>
            <p:cNvSpPr>
              <a:spLocks/>
            </p:cNvSpPr>
            <p:nvPr userDrawn="1"/>
          </p:nvSpPr>
          <p:spPr bwMode="auto">
            <a:xfrm>
              <a:off x="348342" y="0"/>
              <a:ext cx="1162685" cy="9601200"/>
            </a:xfrm>
            <a:custGeom>
              <a:avLst/>
              <a:gdLst>
                <a:gd name="T0" fmla="*/ 80 w 382"/>
                <a:gd name="T1" fmla="*/ 0 h 3164"/>
                <a:gd name="T2" fmla="*/ 0 w 382"/>
                <a:gd name="T3" fmla="*/ 3164 h 3164"/>
              </a:gdLst>
              <a:ahLst/>
              <a:cxnLst>
                <a:cxn ang="0">
                  <a:pos x="T0" y="T1"/>
                </a:cxn>
                <a:cxn ang="0">
                  <a:pos x="T2" y="T3"/>
                </a:cxn>
              </a:cxnLst>
              <a:rect l="0" t="0" r="r" b="b"/>
              <a:pathLst>
                <a:path w="382" h="3164">
                  <a:moveTo>
                    <a:pt x="80" y="0"/>
                  </a:moveTo>
                  <a:cubicBezTo>
                    <a:pt x="382" y="1458"/>
                    <a:pt x="96" y="2789"/>
                    <a:pt x="0" y="3164"/>
                  </a:cubicBezTo>
                </a:path>
              </a:pathLst>
            </a:custGeom>
            <a:noFill/>
            <a:ln w="6350">
              <a:solidFill>
                <a:srgbClr val="EFB32F"/>
              </a:solidFill>
              <a:miter lim="800000"/>
              <a:headEnd/>
              <a:tailEnd/>
            </a:ln>
            <a:effectLst/>
            <a:extLst>
              <a:ext uri="{909E8E84-426E-40DD-AFC4-6F175D3DCCD1}">
                <a14:hiddenFill xmlns:a14="http://schemas.microsoft.com/office/drawing/2010/main">
                  <a:solidFill>
                    <a:srgbClr val="FFFFFE"/>
                  </a:solidFill>
                </a14:hiddenFill>
              </a:ext>
              <a:ext uri="{AF507438-7753-43E0-B8FC-AC1667EBCBE1}">
                <a14:hiddenEffects xmlns:a14="http://schemas.microsoft.com/office/drawing/2010/main">
                  <a:effectLst>
                    <a:outerShdw dist="35921" dir="2700000" algn="ctr" rotWithShape="0">
                      <a:srgbClr val="8C8682"/>
                    </a:outerShdw>
                  </a:effectLst>
                </a14:hiddenEffects>
              </a:ext>
            </a:extLst>
          </p:spPr>
          <p:txBody>
            <a:bodyPr rot="0" vert="horz" wrap="square" lIns="91440" tIns="45720" rIns="91440" bIns="45720" anchor="t" anchorCtr="0" upright="1">
              <a:noAutofit/>
            </a:bodyPr>
            <a:lstStyle/>
            <a:p>
              <a:endParaRPr lang="de-DE"/>
            </a:p>
          </p:txBody>
        </p:sp>
        <p:sp>
          <p:nvSpPr>
            <p:cNvPr id="21" name="Freihandform 37">
              <a:extLst>
                <a:ext uri="{FF2B5EF4-FFF2-40B4-BE49-F238E27FC236}">
                  <a16:creationId xmlns:a16="http://schemas.microsoft.com/office/drawing/2014/main" id="{8AFA518A-780B-45FE-B622-F1CDF270D272}"/>
                </a:ext>
              </a:extLst>
            </p:cNvPr>
            <p:cNvSpPr>
              <a:spLocks/>
            </p:cNvSpPr>
            <p:nvPr userDrawn="1"/>
          </p:nvSpPr>
          <p:spPr bwMode="auto">
            <a:xfrm>
              <a:off x="228600" y="0"/>
              <a:ext cx="1174750" cy="9601200"/>
            </a:xfrm>
            <a:custGeom>
              <a:avLst/>
              <a:gdLst>
                <a:gd name="T0" fmla="*/ 87 w 386"/>
                <a:gd name="T1" fmla="*/ 0 h 3164"/>
                <a:gd name="T2" fmla="*/ 0 w 386"/>
                <a:gd name="T3" fmla="*/ 3164 h 3164"/>
              </a:gdLst>
              <a:ahLst/>
              <a:cxnLst>
                <a:cxn ang="0">
                  <a:pos x="T0" y="T1"/>
                </a:cxn>
                <a:cxn ang="0">
                  <a:pos x="T2" y="T3"/>
                </a:cxn>
              </a:cxnLst>
              <a:rect l="0" t="0" r="r" b="b"/>
              <a:pathLst>
                <a:path w="386" h="3164">
                  <a:moveTo>
                    <a:pt x="87" y="0"/>
                  </a:moveTo>
                  <a:cubicBezTo>
                    <a:pt x="386" y="1461"/>
                    <a:pt x="95" y="2793"/>
                    <a:pt x="0" y="3164"/>
                  </a:cubicBezTo>
                </a:path>
              </a:pathLst>
            </a:custGeom>
            <a:noFill/>
            <a:ln w="6350">
              <a:solidFill>
                <a:srgbClr val="FFFFFE"/>
              </a:solidFill>
              <a:miter lim="800000"/>
              <a:headEnd/>
              <a:tailEnd/>
            </a:ln>
            <a:effectLst/>
            <a:extLst>
              <a:ext uri="{909E8E84-426E-40DD-AFC4-6F175D3DCCD1}">
                <a14:hiddenFill xmlns:a14="http://schemas.microsoft.com/office/drawing/2010/main">
                  <a:solidFill>
                    <a:srgbClr val="FFFFFE"/>
                  </a:solidFill>
                </a14:hiddenFill>
              </a:ext>
              <a:ext uri="{AF507438-7753-43E0-B8FC-AC1667EBCBE1}">
                <a14:hiddenEffects xmlns:a14="http://schemas.microsoft.com/office/drawing/2010/main">
                  <a:effectLst>
                    <a:outerShdw dist="35921" dir="2700000" algn="ctr" rotWithShape="0">
                      <a:srgbClr val="8C8682"/>
                    </a:outerShdw>
                  </a:effectLst>
                </a14:hiddenEffects>
              </a:ext>
            </a:extLst>
          </p:spPr>
          <p:txBody>
            <a:bodyPr rot="0" vert="horz" wrap="square" lIns="91440" tIns="45720" rIns="91440" bIns="45720" anchor="t" anchorCtr="0" upright="1">
              <a:noAutofit/>
            </a:bodyPr>
            <a:lstStyle/>
            <a:p>
              <a:endParaRPr lang="de-DE"/>
            </a:p>
          </p:txBody>
        </p:sp>
        <p:sp>
          <p:nvSpPr>
            <p:cNvPr id="22" name="Freihandform 38">
              <a:extLst>
                <a:ext uri="{FF2B5EF4-FFF2-40B4-BE49-F238E27FC236}">
                  <a16:creationId xmlns:a16="http://schemas.microsoft.com/office/drawing/2014/main" id="{00002F61-0C56-B2B3-025D-23973F73431F}"/>
                </a:ext>
              </a:extLst>
            </p:cNvPr>
            <p:cNvSpPr>
              <a:spLocks/>
            </p:cNvSpPr>
            <p:nvPr userDrawn="1"/>
          </p:nvSpPr>
          <p:spPr bwMode="auto">
            <a:xfrm>
              <a:off x="119742" y="0"/>
              <a:ext cx="1159510" cy="9601200"/>
            </a:xfrm>
            <a:custGeom>
              <a:avLst/>
              <a:gdLst>
                <a:gd name="T0" fmla="*/ 79 w 381"/>
                <a:gd name="T1" fmla="*/ 0 h 3164"/>
                <a:gd name="T2" fmla="*/ 0 w 381"/>
                <a:gd name="T3" fmla="*/ 3164 h 3164"/>
              </a:gdLst>
              <a:ahLst/>
              <a:cxnLst>
                <a:cxn ang="0">
                  <a:pos x="T0" y="T1"/>
                </a:cxn>
                <a:cxn ang="0">
                  <a:pos x="T2" y="T3"/>
                </a:cxn>
              </a:cxnLst>
              <a:rect l="0" t="0" r="r" b="b"/>
              <a:pathLst>
                <a:path w="381" h="3164">
                  <a:moveTo>
                    <a:pt x="79" y="0"/>
                  </a:moveTo>
                  <a:cubicBezTo>
                    <a:pt x="381" y="1458"/>
                    <a:pt x="95" y="2789"/>
                    <a:pt x="0" y="3164"/>
                  </a:cubicBezTo>
                </a:path>
              </a:pathLst>
            </a:custGeom>
            <a:noFill/>
            <a:ln w="6350">
              <a:solidFill>
                <a:srgbClr val="EFB32F"/>
              </a:solidFill>
              <a:miter lim="800000"/>
              <a:headEnd/>
              <a:tailEnd/>
            </a:ln>
            <a:effectLst/>
            <a:extLst>
              <a:ext uri="{909E8E84-426E-40DD-AFC4-6F175D3DCCD1}">
                <a14:hiddenFill xmlns:a14="http://schemas.microsoft.com/office/drawing/2010/main">
                  <a:solidFill>
                    <a:srgbClr val="FFFFFE"/>
                  </a:solidFill>
                </a14:hiddenFill>
              </a:ext>
              <a:ext uri="{AF507438-7753-43E0-B8FC-AC1667EBCBE1}">
                <a14:hiddenEffects xmlns:a14="http://schemas.microsoft.com/office/drawing/2010/main">
                  <a:effectLst>
                    <a:outerShdw dist="35921" dir="2700000" algn="ctr" rotWithShape="0">
                      <a:srgbClr val="8C8682"/>
                    </a:outerShdw>
                  </a:effectLst>
                </a14:hiddenEffects>
              </a:ext>
            </a:extLst>
          </p:spPr>
          <p:txBody>
            <a:bodyPr rot="0" vert="horz" wrap="square" lIns="91440" tIns="45720" rIns="91440" bIns="45720" anchor="t" anchorCtr="0" upright="1">
              <a:noAutofit/>
            </a:bodyPr>
            <a:lstStyle/>
            <a:p>
              <a:endParaRPr lang="de-DE"/>
            </a:p>
          </p:txBody>
        </p:sp>
      </p:grpSp>
      <p:sp>
        <p:nvSpPr>
          <p:cNvPr id="2" name="Titelplatzhalter 1">
            <a:extLst>
              <a:ext uri="{FF2B5EF4-FFF2-40B4-BE49-F238E27FC236}">
                <a16:creationId xmlns:a16="http://schemas.microsoft.com/office/drawing/2014/main" id="{A9B40F1A-5C08-9C4C-E523-3D187DE3DB07}"/>
              </a:ext>
            </a:extLst>
          </p:cNvPr>
          <p:cNvSpPr>
            <a:spLocks noGrp="1"/>
          </p:cNvSpPr>
          <p:nvPr>
            <p:ph type="title"/>
          </p:nvPr>
        </p:nvSpPr>
        <p:spPr>
          <a:xfrm>
            <a:off x="1483742" y="905774"/>
            <a:ext cx="10239556" cy="784914"/>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358C4A01-0515-A0C3-4195-9A5C79D821C0}"/>
              </a:ext>
            </a:extLst>
          </p:cNvPr>
          <p:cNvSpPr>
            <a:spLocks noGrp="1"/>
          </p:cNvSpPr>
          <p:nvPr>
            <p:ph type="body" idx="1"/>
          </p:nvPr>
        </p:nvSpPr>
        <p:spPr>
          <a:xfrm>
            <a:off x="1483742" y="1825625"/>
            <a:ext cx="10239556"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B4DBB987-3C41-5EC1-DB2B-C45C573A2B44}"/>
              </a:ext>
            </a:extLst>
          </p:cNvPr>
          <p:cNvSpPr>
            <a:spLocks noGrp="1"/>
          </p:cNvSpPr>
          <p:nvPr>
            <p:ph type="ftr" sz="quarter" idx="3"/>
          </p:nvPr>
        </p:nvSpPr>
        <p:spPr>
          <a:xfrm>
            <a:off x="454612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91E4533B-05DE-1861-9FA4-040D01A9728A}"/>
              </a:ext>
            </a:extLst>
          </p:cNvPr>
          <p:cNvSpPr>
            <a:spLocks noGrp="1"/>
          </p:cNvSpPr>
          <p:nvPr>
            <p:ph type="sldNum" sz="quarter" idx="4"/>
          </p:nvPr>
        </p:nvSpPr>
        <p:spPr>
          <a:xfrm>
            <a:off x="1483742"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algn="l"/>
            <a:fld id="{3C1B1580-A9B9-416B-868D-EBE004F74DDA}" type="slidenum">
              <a:rPr lang="de-DE" smtClean="0"/>
              <a:pPr/>
              <a:t>‹Nr.›</a:t>
            </a:fld>
            <a:endParaRPr lang="de-DE"/>
          </a:p>
        </p:txBody>
      </p:sp>
      <p:pic>
        <p:nvPicPr>
          <p:cNvPr id="12" name="Grafik 11" descr="Ein Bild, das Schrift, Screenshot, Grafiken, Grafikdesign enthält.&#10;&#10;KI-generierte Inhalte können fehlerhaft sein.">
            <a:extLst>
              <a:ext uri="{FF2B5EF4-FFF2-40B4-BE49-F238E27FC236}">
                <a16:creationId xmlns:a16="http://schemas.microsoft.com/office/drawing/2014/main" id="{9C7DFC4C-3C8F-8127-D6AE-61187BA38166}"/>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425007" y="6201212"/>
            <a:ext cx="2695106" cy="784284"/>
          </a:xfrm>
          <a:prstGeom prst="rect">
            <a:avLst/>
          </a:prstGeom>
        </p:spPr>
      </p:pic>
    </p:spTree>
    <p:extLst>
      <p:ext uri="{BB962C8B-B14F-4D97-AF65-F5344CB8AC3E}">
        <p14:creationId xmlns:p14="http://schemas.microsoft.com/office/powerpoint/2010/main" val="3935554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rgbClr val="005EAD"/>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lumMod val="60000"/>
            <a:lumOff val="40000"/>
          </a:schemeClr>
        </a:buClr>
        <a:buFont typeface="Wingdings" panose="05000000000000000000" pitchFamily="2" charset="2"/>
        <a:buChar char="§"/>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FFC000"/>
        </a:buClr>
        <a:buSzPct val="80000"/>
        <a:buFont typeface="Symbol" panose="05050102010706020507" pitchFamily="18" charset="2"/>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chemeClr val="tx2">
            <a:lumMod val="60000"/>
            <a:lumOff val="40000"/>
          </a:schemeClr>
        </a:buClr>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chemeClr val="tx2">
            <a:lumMod val="60000"/>
            <a:lumOff val="40000"/>
          </a:schemeClr>
        </a:buClr>
        <a:buFont typeface="Symbol" panose="05050102010706020507" pitchFamily="18" charset="2"/>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FFC000"/>
        </a:buClr>
        <a:buFont typeface="Courier New" panose="02070309020205020404" pitchFamily="49" charset="0"/>
        <a:buChar char="o"/>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319A22-48F2-43E0-F3D0-CDA0FB056721}"/>
              </a:ext>
            </a:extLst>
          </p:cNvPr>
          <p:cNvSpPr>
            <a:spLocks noGrp="1"/>
          </p:cNvSpPr>
          <p:nvPr>
            <p:ph type="ctrTitle"/>
          </p:nvPr>
        </p:nvSpPr>
        <p:spPr/>
        <p:txBody>
          <a:bodyPr>
            <a:normAutofit fontScale="90000"/>
          </a:bodyPr>
          <a:lstStyle/>
          <a:p>
            <a:r>
              <a:rPr lang="de-DE" dirty="0"/>
              <a:t>Grundkurs: Excel für Einsteiger</a:t>
            </a:r>
          </a:p>
        </p:txBody>
      </p:sp>
      <p:sp>
        <p:nvSpPr>
          <p:cNvPr id="3" name="Untertitel 2">
            <a:extLst>
              <a:ext uri="{FF2B5EF4-FFF2-40B4-BE49-F238E27FC236}">
                <a16:creationId xmlns:a16="http://schemas.microsoft.com/office/drawing/2014/main" id="{EC215BCA-C9A7-37BD-191B-51704C5BE227}"/>
              </a:ext>
            </a:extLst>
          </p:cNvPr>
          <p:cNvSpPr>
            <a:spLocks noGrp="1"/>
          </p:cNvSpPr>
          <p:nvPr>
            <p:ph type="subTitle" idx="1"/>
          </p:nvPr>
        </p:nvSpPr>
        <p:spPr/>
        <p:txBody>
          <a:bodyPr/>
          <a:lstStyle/>
          <a:p>
            <a:r>
              <a:rPr lang="de-DE" dirty="0"/>
              <a:t>Einheit 1: Einstieg in Excel</a:t>
            </a:r>
          </a:p>
          <a:p>
            <a:endParaRPr lang="de-DE" dirty="0"/>
          </a:p>
        </p:txBody>
      </p:sp>
    </p:spTree>
    <p:extLst>
      <p:ext uri="{BB962C8B-B14F-4D97-AF65-F5344CB8AC3E}">
        <p14:creationId xmlns:p14="http://schemas.microsoft.com/office/powerpoint/2010/main" val="4189539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8BAE6CC5-7754-F708-0EB5-58CD9671F0BE}"/>
              </a:ext>
            </a:extLst>
          </p:cNvPr>
          <p:cNvSpPr>
            <a:spLocks noGrp="1"/>
          </p:cNvSpPr>
          <p:nvPr>
            <p:ph type="title"/>
          </p:nvPr>
        </p:nvSpPr>
        <p:spPr/>
        <p:txBody>
          <a:bodyPr/>
          <a:lstStyle/>
          <a:p>
            <a:r>
              <a:rPr lang="de-DE" dirty="0"/>
              <a:t>Motivation</a:t>
            </a:r>
          </a:p>
        </p:txBody>
      </p:sp>
      <p:sp>
        <p:nvSpPr>
          <p:cNvPr id="5" name="Textplatzhalter 4">
            <a:extLst>
              <a:ext uri="{FF2B5EF4-FFF2-40B4-BE49-F238E27FC236}">
                <a16:creationId xmlns:a16="http://schemas.microsoft.com/office/drawing/2014/main" id="{B1DECE29-BF8D-EAC5-F18E-73A832852365}"/>
              </a:ext>
            </a:extLst>
          </p:cNvPr>
          <p:cNvSpPr>
            <a:spLocks noGrp="1"/>
          </p:cNvSpPr>
          <p:nvPr>
            <p:ph type="body" idx="1"/>
          </p:nvPr>
        </p:nvSpPr>
        <p:spPr/>
        <p:txBody>
          <a:bodyPr/>
          <a:lstStyle/>
          <a:p>
            <a:r>
              <a:rPr lang="de-DE" dirty="0"/>
              <a:t>Warum Excel?</a:t>
            </a:r>
          </a:p>
        </p:txBody>
      </p:sp>
      <p:sp>
        <p:nvSpPr>
          <p:cNvPr id="6" name="Inhaltsplatzhalter 5">
            <a:extLst>
              <a:ext uri="{FF2B5EF4-FFF2-40B4-BE49-F238E27FC236}">
                <a16:creationId xmlns:a16="http://schemas.microsoft.com/office/drawing/2014/main" id="{A708CE18-2C57-2699-E29D-42197B653888}"/>
              </a:ext>
            </a:extLst>
          </p:cNvPr>
          <p:cNvSpPr>
            <a:spLocks noGrp="1"/>
          </p:cNvSpPr>
          <p:nvPr>
            <p:ph sz="half" idx="2"/>
          </p:nvPr>
        </p:nvSpPr>
        <p:spPr/>
        <p:txBody>
          <a:bodyPr/>
          <a:lstStyle/>
          <a:p>
            <a:r>
              <a:rPr lang="de-DE" dirty="0"/>
              <a:t>Excel ist weltweit weit verbreitet</a:t>
            </a:r>
          </a:p>
          <a:p>
            <a:r>
              <a:rPr lang="de-DE" dirty="0"/>
              <a:t>Das Programm ist sehr mächtig und bietet viele Funktionen</a:t>
            </a:r>
          </a:p>
          <a:p>
            <a:r>
              <a:rPr lang="de-DE" dirty="0"/>
              <a:t>Excel kann einem den Arbeitsalltag sehr erleichtern und bei vielen Aufgaben unterstützen</a:t>
            </a:r>
          </a:p>
        </p:txBody>
      </p:sp>
      <p:sp>
        <p:nvSpPr>
          <p:cNvPr id="7" name="Textplatzhalter 6">
            <a:extLst>
              <a:ext uri="{FF2B5EF4-FFF2-40B4-BE49-F238E27FC236}">
                <a16:creationId xmlns:a16="http://schemas.microsoft.com/office/drawing/2014/main" id="{FBF31853-D976-CDB0-328F-ED8072A45D71}"/>
              </a:ext>
            </a:extLst>
          </p:cNvPr>
          <p:cNvSpPr>
            <a:spLocks noGrp="1"/>
          </p:cNvSpPr>
          <p:nvPr>
            <p:ph type="body" sz="quarter" idx="3"/>
          </p:nvPr>
        </p:nvSpPr>
        <p:spPr/>
        <p:txBody>
          <a:bodyPr/>
          <a:lstStyle/>
          <a:p>
            <a:r>
              <a:rPr lang="de-DE" dirty="0"/>
              <a:t>Warum dieser Kurs?</a:t>
            </a:r>
          </a:p>
        </p:txBody>
      </p:sp>
      <p:sp>
        <p:nvSpPr>
          <p:cNvPr id="8" name="Inhaltsplatzhalter 7">
            <a:extLst>
              <a:ext uri="{FF2B5EF4-FFF2-40B4-BE49-F238E27FC236}">
                <a16:creationId xmlns:a16="http://schemas.microsoft.com/office/drawing/2014/main" id="{76E96F0A-8964-A762-283D-A15CAE535AD3}"/>
              </a:ext>
            </a:extLst>
          </p:cNvPr>
          <p:cNvSpPr>
            <a:spLocks noGrp="1"/>
          </p:cNvSpPr>
          <p:nvPr>
            <p:ph sz="quarter" idx="4"/>
          </p:nvPr>
        </p:nvSpPr>
        <p:spPr/>
        <p:txBody>
          <a:bodyPr/>
          <a:lstStyle/>
          <a:p>
            <a:r>
              <a:rPr lang="de-DE" dirty="0"/>
              <a:t>Excel hilft nur, wenn man damit umgehen kann</a:t>
            </a:r>
          </a:p>
          <a:p>
            <a:r>
              <a:rPr lang="de-DE" dirty="0"/>
              <a:t>Viele spannende Möglichkeiten von Excel sieht man nicht auf den Ersten Blick.</a:t>
            </a:r>
          </a:p>
          <a:p>
            <a:r>
              <a:rPr lang="de-DE" dirty="0"/>
              <a:t>Dieser Kurst ist nur der Anfang, es gibt noch viel mehr zu entdecken, aber irgendwo muss man ja anfangen.</a:t>
            </a:r>
          </a:p>
        </p:txBody>
      </p:sp>
    </p:spTree>
    <p:extLst>
      <p:ext uri="{BB962C8B-B14F-4D97-AF65-F5344CB8AC3E}">
        <p14:creationId xmlns:p14="http://schemas.microsoft.com/office/powerpoint/2010/main" val="599490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B330E6-4281-A07C-5582-18767A35631A}"/>
              </a:ext>
            </a:extLst>
          </p:cNvPr>
          <p:cNvSpPr>
            <a:spLocks noGrp="1"/>
          </p:cNvSpPr>
          <p:nvPr>
            <p:ph type="title"/>
          </p:nvPr>
        </p:nvSpPr>
        <p:spPr/>
        <p:txBody>
          <a:bodyPr/>
          <a:lstStyle/>
          <a:p>
            <a:r>
              <a:rPr lang="de-DE" dirty="0"/>
              <a:t>Benutzeroberfläche kennenlernen</a:t>
            </a:r>
          </a:p>
        </p:txBody>
      </p:sp>
      <p:pic>
        <p:nvPicPr>
          <p:cNvPr id="4" name="Grafik 3" descr="Ein Bild, das Text, Software, Zahl, Diagramm enthält.">
            <a:extLst>
              <a:ext uri="{FF2B5EF4-FFF2-40B4-BE49-F238E27FC236}">
                <a16:creationId xmlns:a16="http://schemas.microsoft.com/office/drawing/2014/main" id="{E3A2F9A9-E411-4145-6BCF-776534E1D657}"/>
              </a:ext>
            </a:extLst>
          </p:cNvPr>
          <p:cNvPicPr>
            <a:picLocks noChangeAspect="1"/>
          </p:cNvPicPr>
          <p:nvPr/>
        </p:nvPicPr>
        <p:blipFill>
          <a:blip r:embed="rId3"/>
          <a:stretch>
            <a:fillRect/>
          </a:stretch>
        </p:blipFill>
        <p:spPr>
          <a:xfrm>
            <a:off x="2862165" y="2096684"/>
            <a:ext cx="7182587" cy="3754878"/>
          </a:xfrm>
          <a:prstGeom prst="rect">
            <a:avLst/>
          </a:prstGeom>
        </p:spPr>
      </p:pic>
      <p:sp>
        <p:nvSpPr>
          <p:cNvPr id="5" name="Rechteck 4">
            <a:extLst>
              <a:ext uri="{FF2B5EF4-FFF2-40B4-BE49-F238E27FC236}">
                <a16:creationId xmlns:a16="http://schemas.microsoft.com/office/drawing/2014/main" id="{EDC58E10-BE60-0B02-2AE7-7643FA1FEF6A}"/>
              </a:ext>
            </a:extLst>
          </p:cNvPr>
          <p:cNvSpPr/>
          <p:nvPr/>
        </p:nvSpPr>
        <p:spPr>
          <a:xfrm>
            <a:off x="2862165" y="2317750"/>
            <a:ext cx="7182587" cy="863600"/>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sp>
        <p:nvSpPr>
          <p:cNvPr id="10" name="Legende: Linie 9">
            <a:extLst>
              <a:ext uri="{FF2B5EF4-FFF2-40B4-BE49-F238E27FC236}">
                <a16:creationId xmlns:a16="http://schemas.microsoft.com/office/drawing/2014/main" id="{4EC77516-CB01-7B9D-7078-AE65A1DB8146}"/>
              </a:ext>
            </a:extLst>
          </p:cNvPr>
          <p:cNvSpPr/>
          <p:nvPr/>
        </p:nvSpPr>
        <p:spPr>
          <a:xfrm>
            <a:off x="822088" y="2572267"/>
            <a:ext cx="1574800" cy="354565"/>
          </a:xfrm>
          <a:prstGeom prst="borderCallout1">
            <a:avLst>
              <a:gd name="adj1" fmla="val 57061"/>
              <a:gd name="adj2" fmla="val 99030"/>
              <a:gd name="adj3" fmla="val 29162"/>
              <a:gd name="adj4" fmla="val 129375"/>
            </a:avLst>
          </a:prstGeom>
          <a:ln>
            <a:headEnd type="none" w="med" len="med"/>
            <a:tailEnd type="triangle" w="lg" len="lg"/>
          </a:ln>
        </p:spPr>
        <p:style>
          <a:lnRef idx="2">
            <a:schemeClr val="accent6"/>
          </a:lnRef>
          <a:fillRef idx="1">
            <a:schemeClr val="lt1"/>
          </a:fillRef>
          <a:effectRef idx="0">
            <a:schemeClr val="accent6"/>
          </a:effectRef>
          <a:fontRef idx="minor">
            <a:schemeClr val="dk1"/>
          </a:fontRef>
        </p:style>
        <p:txBody>
          <a:bodyPr rtlCol="0" anchor="ctr"/>
          <a:lstStyle/>
          <a:p>
            <a:pPr algn="ctr"/>
            <a:r>
              <a:rPr lang="de-DE" noProof="0" dirty="0"/>
              <a:t>Menü-Band</a:t>
            </a:r>
          </a:p>
        </p:txBody>
      </p:sp>
      <p:sp>
        <p:nvSpPr>
          <p:cNvPr id="11" name="Rechteck 10">
            <a:extLst>
              <a:ext uri="{FF2B5EF4-FFF2-40B4-BE49-F238E27FC236}">
                <a16:creationId xmlns:a16="http://schemas.microsoft.com/office/drawing/2014/main" id="{13652537-0E2C-F3B0-CA06-A880D5C7EA6A}"/>
              </a:ext>
            </a:extLst>
          </p:cNvPr>
          <p:cNvSpPr/>
          <p:nvPr/>
        </p:nvSpPr>
        <p:spPr>
          <a:xfrm>
            <a:off x="3155950" y="2317750"/>
            <a:ext cx="3962400" cy="171450"/>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de-DE" dirty="0"/>
          </a:p>
        </p:txBody>
      </p:sp>
      <p:sp>
        <p:nvSpPr>
          <p:cNvPr id="12" name="Legende: Linie 11">
            <a:extLst>
              <a:ext uri="{FF2B5EF4-FFF2-40B4-BE49-F238E27FC236}">
                <a16:creationId xmlns:a16="http://schemas.microsoft.com/office/drawing/2014/main" id="{CEA5C97C-B5AA-43D6-9F27-1DD18F486698}"/>
              </a:ext>
            </a:extLst>
          </p:cNvPr>
          <p:cNvSpPr/>
          <p:nvPr/>
        </p:nvSpPr>
        <p:spPr>
          <a:xfrm>
            <a:off x="2495550" y="1716403"/>
            <a:ext cx="1692038" cy="354565"/>
          </a:xfrm>
          <a:prstGeom prst="borderCallout1">
            <a:avLst>
              <a:gd name="adj1" fmla="val 101834"/>
              <a:gd name="adj2" fmla="val 46207"/>
              <a:gd name="adj3" fmla="val 186763"/>
              <a:gd name="adj4" fmla="val 46311"/>
            </a:avLst>
          </a:prstGeom>
          <a:ln>
            <a:headEnd type="none" w="med" len="med"/>
            <a:tailEnd type="triangle" w="lg" len="lg"/>
          </a:ln>
        </p:spPr>
        <p:style>
          <a:lnRef idx="2">
            <a:schemeClr val="accent6"/>
          </a:lnRef>
          <a:fillRef idx="1">
            <a:schemeClr val="lt1"/>
          </a:fillRef>
          <a:effectRef idx="0">
            <a:schemeClr val="accent6"/>
          </a:effectRef>
          <a:fontRef idx="minor">
            <a:schemeClr val="dk1"/>
          </a:fontRef>
        </p:style>
        <p:txBody>
          <a:bodyPr rtlCol="0" anchor="ctr"/>
          <a:lstStyle/>
          <a:p>
            <a:pPr algn="ctr"/>
            <a:r>
              <a:rPr lang="de-DE" noProof="0" dirty="0"/>
              <a:t>Registerkarten</a:t>
            </a:r>
          </a:p>
        </p:txBody>
      </p:sp>
      <p:sp>
        <p:nvSpPr>
          <p:cNvPr id="13" name="Rechteck 12">
            <a:extLst>
              <a:ext uri="{FF2B5EF4-FFF2-40B4-BE49-F238E27FC236}">
                <a16:creationId xmlns:a16="http://schemas.microsoft.com/office/drawing/2014/main" id="{EF31ACF9-8C94-5966-4512-2D0370180A92}"/>
              </a:ext>
            </a:extLst>
          </p:cNvPr>
          <p:cNvSpPr/>
          <p:nvPr/>
        </p:nvSpPr>
        <p:spPr>
          <a:xfrm>
            <a:off x="2914650" y="2489200"/>
            <a:ext cx="7081838" cy="501650"/>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de-DE" dirty="0"/>
          </a:p>
        </p:txBody>
      </p:sp>
      <p:sp>
        <p:nvSpPr>
          <p:cNvPr id="14" name="Legende: Linie 13">
            <a:extLst>
              <a:ext uri="{FF2B5EF4-FFF2-40B4-BE49-F238E27FC236}">
                <a16:creationId xmlns:a16="http://schemas.microsoft.com/office/drawing/2014/main" id="{D73B32DF-1CF0-D7EB-1F5E-4E836BC0955B}"/>
              </a:ext>
            </a:extLst>
          </p:cNvPr>
          <p:cNvSpPr/>
          <p:nvPr/>
        </p:nvSpPr>
        <p:spPr>
          <a:xfrm>
            <a:off x="10356613" y="2584449"/>
            <a:ext cx="1574800" cy="354565"/>
          </a:xfrm>
          <a:prstGeom prst="borderCallout1">
            <a:avLst>
              <a:gd name="adj1" fmla="val 43629"/>
              <a:gd name="adj2" fmla="val -1373"/>
              <a:gd name="adj3" fmla="val 42057"/>
              <a:gd name="adj4" fmla="val -26552"/>
            </a:avLst>
          </a:prstGeom>
          <a:ln>
            <a:headEnd type="none" w="med" len="med"/>
            <a:tailEnd type="triangle" w="lg" len="lg"/>
          </a:ln>
        </p:spPr>
        <p:style>
          <a:lnRef idx="2">
            <a:schemeClr val="accent6"/>
          </a:lnRef>
          <a:fillRef idx="1">
            <a:schemeClr val="lt1"/>
          </a:fillRef>
          <a:effectRef idx="0">
            <a:schemeClr val="accent6"/>
          </a:effectRef>
          <a:fontRef idx="minor">
            <a:schemeClr val="dk1"/>
          </a:fontRef>
        </p:style>
        <p:txBody>
          <a:bodyPr rtlCol="0" anchor="ctr"/>
          <a:lstStyle/>
          <a:p>
            <a:pPr algn="ctr"/>
            <a:r>
              <a:rPr lang="de-DE" noProof="0" dirty="0"/>
              <a:t>Menü-Leiste</a:t>
            </a:r>
          </a:p>
        </p:txBody>
      </p:sp>
      <p:sp>
        <p:nvSpPr>
          <p:cNvPr id="15" name="Rechteck 14">
            <a:extLst>
              <a:ext uri="{FF2B5EF4-FFF2-40B4-BE49-F238E27FC236}">
                <a16:creationId xmlns:a16="http://schemas.microsoft.com/office/drawing/2014/main" id="{9A583C49-87AD-E3EE-858C-B7D8D3745F78}"/>
              </a:ext>
            </a:extLst>
          </p:cNvPr>
          <p:cNvSpPr/>
          <p:nvPr/>
        </p:nvSpPr>
        <p:spPr>
          <a:xfrm>
            <a:off x="7800975" y="2489200"/>
            <a:ext cx="1095375" cy="501650"/>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de-DE" dirty="0"/>
          </a:p>
        </p:txBody>
      </p:sp>
      <p:sp>
        <p:nvSpPr>
          <p:cNvPr id="16" name="Legende: Linie 15">
            <a:extLst>
              <a:ext uri="{FF2B5EF4-FFF2-40B4-BE49-F238E27FC236}">
                <a16:creationId xmlns:a16="http://schemas.microsoft.com/office/drawing/2014/main" id="{B65D1458-08E5-3F92-2E00-8EBC660AC236}"/>
              </a:ext>
            </a:extLst>
          </p:cNvPr>
          <p:cNvSpPr/>
          <p:nvPr/>
        </p:nvSpPr>
        <p:spPr>
          <a:xfrm>
            <a:off x="7606449" y="1716403"/>
            <a:ext cx="1692038" cy="354565"/>
          </a:xfrm>
          <a:prstGeom prst="borderCallout1">
            <a:avLst>
              <a:gd name="adj1" fmla="val 101834"/>
              <a:gd name="adj2" fmla="val 46207"/>
              <a:gd name="adj3" fmla="val 229302"/>
              <a:gd name="adj4" fmla="val 46311"/>
            </a:avLst>
          </a:prstGeom>
          <a:ln>
            <a:headEnd type="none" w="med" len="med"/>
            <a:tailEnd type="triangle" w="lg" len="lg"/>
          </a:ln>
        </p:spPr>
        <p:style>
          <a:lnRef idx="2">
            <a:schemeClr val="accent6"/>
          </a:lnRef>
          <a:fillRef idx="1">
            <a:schemeClr val="lt1"/>
          </a:fillRef>
          <a:effectRef idx="0">
            <a:schemeClr val="accent6"/>
          </a:effectRef>
          <a:fontRef idx="minor">
            <a:schemeClr val="dk1"/>
          </a:fontRef>
        </p:style>
        <p:txBody>
          <a:bodyPr rtlCol="0" anchor="ctr"/>
          <a:lstStyle/>
          <a:p>
            <a:pPr algn="ctr"/>
            <a:r>
              <a:rPr lang="de-DE" noProof="0" dirty="0"/>
              <a:t>Menü-Gruppen</a:t>
            </a:r>
          </a:p>
        </p:txBody>
      </p:sp>
      <p:sp>
        <p:nvSpPr>
          <p:cNvPr id="17" name="Rechteck 16">
            <a:extLst>
              <a:ext uri="{FF2B5EF4-FFF2-40B4-BE49-F238E27FC236}">
                <a16:creationId xmlns:a16="http://schemas.microsoft.com/office/drawing/2014/main" id="{DB3D74BB-83E2-F5A1-30A3-0EE02A0AE653}"/>
              </a:ext>
            </a:extLst>
          </p:cNvPr>
          <p:cNvSpPr/>
          <p:nvPr/>
        </p:nvSpPr>
        <p:spPr>
          <a:xfrm>
            <a:off x="2862165" y="2104218"/>
            <a:ext cx="7182587" cy="3747344"/>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sp>
        <p:nvSpPr>
          <p:cNvPr id="18" name="Legende: Linie 17">
            <a:extLst>
              <a:ext uri="{FF2B5EF4-FFF2-40B4-BE49-F238E27FC236}">
                <a16:creationId xmlns:a16="http://schemas.microsoft.com/office/drawing/2014/main" id="{DBB9FE54-CCF5-85AF-68EC-04A0B2D76370}"/>
              </a:ext>
            </a:extLst>
          </p:cNvPr>
          <p:cNvSpPr/>
          <p:nvPr/>
        </p:nvSpPr>
        <p:spPr>
          <a:xfrm>
            <a:off x="615236" y="4940815"/>
            <a:ext cx="1737012" cy="354565"/>
          </a:xfrm>
          <a:prstGeom prst="borderCallout1">
            <a:avLst>
              <a:gd name="adj1" fmla="val 57061"/>
              <a:gd name="adj2" fmla="val 99030"/>
              <a:gd name="adj3" fmla="val 29162"/>
              <a:gd name="adj4" fmla="val 129375"/>
            </a:avLst>
          </a:prstGeom>
          <a:ln>
            <a:headEnd type="none" w="med" len="med"/>
            <a:tailEnd type="triangle" w="lg" len="lg"/>
          </a:ln>
        </p:spPr>
        <p:style>
          <a:lnRef idx="2">
            <a:schemeClr val="accent6"/>
          </a:lnRef>
          <a:fillRef idx="1">
            <a:schemeClr val="lt1"/>
          </a:fillRef>
          <a:effectRef idx="0">
            <a:schemeClr val="accent6"/>
          </a:effectRef>
          <a:fontRef idx="minor">
            <a:schemeClr val="dk1"/>
          </a:fontRef>
        </p:style>
        <p:txBody>
          <a:bodyPr rtlCol="0" anchor="ctr"/>
          <a:lstStyle/>
          <a:p>
            <a:pPr algn="ctr"/>
            <a:r>
              <a:rPr lang="de-DE" noProof="0" dirty="0"/>
              <a:t>Arbeitsmappe</a:t>
            </a:r>
          </a:p>
        </p:txBody>
      </p:sp>
      <p:sp>
        <p:nvSpPr>
          <p:cNvPr id="19" name="Legende: Linie 18">
            <a:extLst>
              <a:ext uri="{FF2B5EF4-FFF2-40B4-BE49-F238E27FC236}">
                <a16:creationId xmlns:a16="http://schemas.microsoft.com/office/drawing/2014/main" id="{A886DC30-4D8A-895F-8B6F-5388816D138A}"/>
              </a:ext>
            </a:extLst>
          </p:cNvPr>
          <p:cNvSpPr/>
          <p:nvPr/>
        </p:nvSpPr>
        <p:spPr>
          <a:xfrm>
            <a:off x="3540895" y="6065094"/>
            <a:ext cx="1692038" cy="354565"/>
          </a:xfrm>
          <a:prstGeom prst="borderCallout1">
            <a:avLst>
              <a:gd name="adj1" fmla="val 6121"/>
              <a:gd name="adj2" fmla="val 51221"/>
              <a:gd name="adj3" fmla="val -118987"/>
              <a:gd name="adj4" fmla="val 51325"/>
            </a:avLst>
          </a:prstGeom>
          <a:ln>
            <a:headEnd type="none" w="med" len="med"/>
            <a:tailEnd type="triangle" w="lg" len="lg"/>
          </a:ln>
        </p:spPr>
        <p:style>
          <a:lnRef idx="2">
            <a:schemeClr val="accent6"/>
          </a:lnRef>
          <a:fillRef idx="1">
            <a:schemeClr val="lt1"/>
          </a:fillRef>
          <a:effectRef idx="0">
            <a:schemeClr val="accent6"/>
          </a:effectRef>
          <a:fontRef idx="minor">
            <a:schemeClr val="dk1"/>
          </a:fontRef>
        </p:style>
        <p:txBody>
          <a:bodyPr rtlCol="0" anchor="ctr"/>
          <a:lstStyle/>
          <a:p>
            <a:pPr algn="ctr"/>
            <a:r>
              <a:rPr lang="de-DE" noProof="0" dirty="0"/>
              <a:t>Arbeitsblätter</a:t>
            </a:r>
          </a:p>
        </p:txBody>
      </p:sp>
      <p:sp>
        <p:nvSpPr>
          <p:cNvPr id="20" name="Rechteck 19">
            <a:extLst>
              <a:ext uri="{FF2B5EF4-FFF2-40B4-BE49-F238E27FC236}">
                <a16:creationId xmlns:a16="http://schemas.microsoft.com/office/drawing/2014/main" id="{E87B5914-16D8-3E5B-0DC7-C96414D3A91C}"/>
              </a:ext>
            </a:extLst>
          </p:cNvPr>
          <p:cNvSpPr/>
          <p:nvPr/>
        </p:nvSpPr>
        <p:spPr>
          <a:xfrm>
            <a:off x="2862165" y="5742730"/>
            <a:ext cx="7182586" cy="108745"/>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de-DE" dirty="0"/>
          </a:p>
        </p:txBody>
      </p:sp>
      <p:sp>
        <p:nvSpPr>
          <p:cNvPr id="21" name="Legende: Linie 20">
            <a:extLst>
              <a:ext uri="{FF2B5EF4-FFF2-40B4-BE49-F238E27FC236}">
                <a16:creationId xmlns:a16="http://schemas.microsoft.com/office/drawing/2014/main" id="{CCDF4C46-D5CC-B940-CAB6-39A0DF70350A}"/>
              </a:ext>
            </a:extLst>
          </p:cNvPr>
          <p:cNvSpPr/>
          <p:nvPr/>
        </p:nvSpPr>
        <p:spPr>
          <a:xfrm>
            <a:off x="615236" y="5710529"/>
            <a:ext cx="1737012" cy="354565"/>
          </a:xfrm>
          <a:prstGeom prst="borderCallout1">
            <a:avLst>
              <a:gd name="adj1" fmla="val 57061"/>
              <a:gd name="adj2" fmla="val 99030"/>
              <a:gd name="adj3" fmla="val 29162"/>
              <a:gd name="adj4" fmla="val 129375"/>
            </a:avLst>
          </a:prstGeom>
          <a:ln>
            <a:headEnd type="none" w="med" len="med"/>
            <a:tailEnd type="triangle" w="lg" len="lg"/>
          </a:ln>
        </p:spPr>
        <p:style>
          <a:lnRef idx="2">
            <a:schemeClr val="accent6"/>
          </a:lnRef>
          <a:fillRef idx="1">
            <a:schemeClr val="lt1"/>
          </a:fillRef>
          <a:effectRef idx="0">
            <a:schemeClr val="accent6"/>
          </a:effectRef>
          <a:fontRef idx="minor">
            <a:schemeClr val="dk1"/>
          </a:fontRef>
        </p:style>
        <p:txBody>
          <a:bodyPr rtlCol="0" anchor="ctr"/>
          <a:lstStyle/>
          <a:p>
            <a:pPr algn="ctr"/>
            <a:r>
              <a:rPr lang="de-DE" noProof="0" dirty="0"/>
              <a:t>Statusleiste</a:t>
            </a:r>
          </a:p>
        </p:txBody>
      </p:sp>
      <p:sp>
        <p:nvSpPr>
          <p:cNvPr id="22" name="Rechteck 21">
            <a:extLst>
              <a:ext uri="{FF2B5EF4-FFF2-40B4-BE49-F238E27FC236}">
                <a16:creationId xmlns:a16="http://schemas.microsoft.com/office/drawing/2014/main" id="{AF328C58-0AC7-4FDC-77BB-CEDE71F7F169}"/>
              </a:ext>
            </a:extLst>
          </p:cNvPr>
          <p:cNvSpPr/>
          <p:nvPr/>
        </p:nvSpPr>
        <p:spPr>
          <a:xfrm>
            <a:off x="2862165" y="3472196"/>
            <a:ext cx="7182586" cy="108745"/>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de-DE" dirty="0"/>
          </a:p>
        </p:txBody>
      </p:sp>
      <p:sp>
        <p:nvSpPr>
          <p:cNvPr id="24" name="Rechteck 23">
            <a:extLst>
              <a:ext uri="{FF2B5EF4-FFF2-40B4-BE49-F238E27FC236}">
                <a16:creationId xmlns:a16="http://schemas.microsoft.com/office/drawing/2014/main" id="{C64FAB54-B22E-FCFD-E449-782537E2AB4D}"/>
              </a:ext>
            </a:extLst>
          </p:cNvPr>
          <p:cNvSpPr/>
          <p:nvPr/>
        </p:nvSpPr>
        <p:spPr>
          <a:xfrm>
            <a:off x="2990850" y="3385804"/>
            <a:ext cx="419100" cy="2195846"/>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de-DE" dirty="0"/>
          </a:p>
        </p:txBody>
      </p:sp>
      <p:sp>
        <p:nvSpPr>
          <p:cNvPr id="25" name="Legende: Linie 24">
            <a:extLst>
              <a:ext uri="{FF2B5EF4-FFF2-40B4-BE49-F238E27FC236}">
                <a16:creationId xmlns:a16="http://schemas.microsoft.com/office/drawing/2014/main" id="{B66D3975-0982-F4E9-E18D-B0C0A19EF4D7}"/>
              </a:ext>
            </a:extLst>
          </p:cNvPr>
          <p:cNvSpPr/>
          <p:nvPr/>
        </p:nvSpPr>
        <p:spPr>
          <a:xfrm>
            <a:off x="2439918" y="6065094"/>
            <a:ext cx="1013308" cy="354565"/>
          </a:xfrm>
          <a:prstGeom prst="borderCallout1">
            <a:avLst>
              <a:gd name="adj1" fmla="val 748"/>
              <a:gd name="adj2" fmla="val 50751"/>
              <a:gd name="adj3" fmla="val -139135"/>
              <a:gd name="adj4" fmla="val 72945"/>
            </a:avLst>
          </a:prstGeom>
          <a:ln>
            <a:headEnd type="none" w="med" len="med"/>
            <a:tailEnd type="triangle" w="lg" len="lg"/>
          </a:ln>
        </p:spPr>
        <p:style>
          <a:lnRef idx="2">
            <a:schemeClr val="accent6"/>
          </a:lnRef>
          <a:fillRef idx="1">
            <a:schemeClr val="lt1"/>
          </a:fillRef>
          <a:effectRef idx="0">
            <a:schemeClr val="accent6"/>
          </a:effectRef>
          <a:fontRef idx="minor">
            <a:schemeClr val="dk1"/>
          </a:fontRef>
        </p:style>
        <p:txBody>
          <a:bodyPr rtlCol="0" anchor="ctr"/>
          <a:lstStyle/>
          <a:p>
            <a:pPr algn="ctr"/>
            <a:r>
              <a:rPr lang="de-DE" noProof="0" dirty="0"/>
              <a:t>Spalte</a:t>
            </a:r>
          </a:p>
        </p:txBody>
      </p:sp>
      <p:sp>
        <p:nvSpPr>
          <p:cNvPr id="26" name="Legende: Linie 25">
            <a:extLst>
              <a:ext uri="{FF2B5EF4-FFF2-40B4-BE49-F238E27FC236}">
                <a16:creationId xmlns:a16="http://schemas.microsoft.com/office/drawing/2014/main" id="{41022808-1AB0-7E47-5C39-6C1BA16823F2}"/>
              </a:ext>
            </a:extLst>
          </p:cNvPr>
          <p:cNvSpPr/>
          <p:nvPr/>
        </p:nvSpPr>
        <p:spPr>
          <a:xfrm>
            <a:off x="1502981" y="3429000"/>
            <a:ext cx="1047323" cy="354565"/>
          </a:xfrm>
          <a:prstGeom prst="borderCallout1">
            <a:avLst>
              <a:gd name="adj1" fmla="val 57061"/>
              <a:gd name="adj2" fmla="val 99030"/>
              <a:gd name="adj3" fmla="val 29162"/>
              <a:gd name="adj4" fmla="val 129375"/>
            </a:avLst>
          </a:prstGeom>
          <a:ln>
            <a:headEnd type="none" w="med" len="med"/>
            <a:tailEnd type="triangle" w="lg" len="lg"/>
          </a:ln>
        </p:spPr>
        <p:style>
          <a:lnRef idx="2">
            <a:schemeClr val="accent6"/>
          </a:lnRef>
          <a:fillRef idx="1">
            <a:schemeClr val="lt1"/>
          </a:fillRef>
          <a:effectRef idx="0">
            <a:schemeClr val="accent6"/>
          </a:effectRef>
          <a:fontRef idx="minor">
            <a:schemeClr val="dk1"/>
          </a:fontRef>
        </p:style>
        <p:txBody>
          <a:bodyPr rtlCol="0" anchor="ctr"/>
          <a:lstStyle/>
          <a:p>
            <a:pPr algn="ctr"/>
            <a:r>
              <a:rPr lang="de-DE" noProof="0" dirty="0"/>
              <a:t>Zeile</a:t>
            </a:r>
          </a:p>
        </p:txBody>
      </p:sp>
      <p:sp>
        <p:nvSpPr>
          <p:cNvPr id="27" name="Legende: Linie 26">
            <a:extLst>
              <a:ext uri="{FF2B5EF4-FFF2-40B4-BE49-F238E27FC236}">
                <a16:creationId xmlns:a16="http://schemas.microsoft.com/office/drawing/2014/main" id="{1CF9BE62-05E5-B9E2-9916-22C16F6EA36D}"/>
              </a:ext>
            </a:extLst>
          </p:cNvPr>
          <p:cNvSpPr/>
          <p:nvPr/>
        </p:nvSpPr>
        <p:spPr>
          <a:xfrm>
            <a:off x="1502980" y="3830342"/>
            <a:ext cx="1056119" cy="354565"/>
          </a:xfrm>
          <a:prstGeom prst="borderCallout1">
            <a:avLst>
              <a:gd name="adj1" fmla="val 57061"/>
              <a:gd name="adj2" fmla="val 99030"/>
              <a:gd name="adj3" fmla="val -78294"/>
              <a:gd name="adj4" fmla="val 155981"/>
            </a:avLst>
          </a:prstGeom>
          <a:ln>
            <a:headEnd type="none" w="med" len="med"/>
            <a:tailEnd type="triangle" w="lg" len="lg"/>
          </a:ln>
        </p:spPr>
        <p:style>
          <a:lnRef idx="2">
            <a:schemeClr val="accent6"/>
          </a:lnRef>
          <a:fillRef idx="1">
            <a:schemeClr val="lt1"/>
          </a:fillRef>
          <a:effectRef idx="0">
            <a:schemeClr val="accent6"/>
          </a:effectRef>
          <a:fontRef idx="minor">
            <a:schemeClr val="dk1"/>
          </a:fontRef>
        </p:style>
        <p:txBody>
          <a:bodyPr rtlCol="0" anchor="ctr"/>
          <a:lstStyle/>
          <a:p>
            <a:pPr algn="ctr"/>
            <a:r>
              <a:rPr lang="de-DE" noProof="0" dirty="0"/>
              <a:t>Zelle</a:t>
            </a:r>
          </a:p>
        </p:txBody>
      </p:sp>
      <p:sp>
        <p:nvSpPr>
          <p:cNvPr id="28" name="Legende: Linie 27">
            <a:extLst>
              <a:ext uri="{FF2B5EF4-FFF2-40B4-BE49-F238E27FC236}">
                <a16:creationId xmlns:a16="http://schemas.microsoft.com/office/drawing/2014/main" id="{9837D060-BF78-B988-875F-4134E455BF77}"/>
              </a:ext>
            </a:extLst>
          </p:cNvPr>
          <p:cNvSpPr/>
          <p:nvPr/>
        </p:nvSpPr>
        <p:spPr>
          <a:xfrm>
            <a:off x="1057275" y="3027658"/>
            <a:ext cx="1363166" cy="354565"/>
          </a:xfrm>
          <a:prstGeom prst="borderCallout1">
            <a:avLst>
              <a:gd name="adj1" fmla="val 57061"/>
              <a:gd name="adj2" fmla="val 99030"/>
              <a:gd name="adj3" fmla="val 68114"/>
              <a:gd name="adj4" fmla="val 137760"/>
            </a:avLst>
          </a:prstGeom>
          <a:ln>
            <a:headEnd type="none" w="med" len="med"/>
            <a:tailEnd type="triangle" w="lg" len="lg"/>
          </a:ln>
        </p:spPr>
        <p:style>
          <a:lnRef idx="2">
            <a:schemeClr val="accent6"/>
          </a:lnRef>
          <a:fillRef idx="1">
            <a:schemeClr val="lt1"/>
          </a:fillRef>
          <a:effectRef idx="0">
            <a:schemeClr val="accent6"/>
          </a:effectRef>
          <a:fontRef idx="minor">
            <a:schemeClr val="dk1"/>
          </a:fontRef>
        </p:style>
        <p:txBody>
          <a:bodyPr rtlCol="0" anchor="ctr"/>
          <a:lstStyle/>
          <a:p>
            <a:pPr algn="ctr"/>
            <a:r>
              <a:rPr lang="de-DE" noProof="0" dirty="0"/>
              <a:t>Zelladresse</a:t>
            </a:r>
          </a:p>
        </p:txBody>
      </p:sp>
    </p:spTree>
    <p:extLst>
      <p:ext uri="{BB962C8B-B14F-4D97-AF65-F5344CB8AC3E}">
        <p14:creationId xmlns:p14="http://schemas.microsoft.com/office/powerpoint/2010/main" val="224955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fade">
                                      <p:cBhvr>
                                        <p:cTn id="55" dur="500"/>
                                        <p:tgtEl>
                                          <p:spTgt spid="2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500"/>
                                        <p:tgtEl>
                                          <p:spTgt spid="22"/>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fade">
                                      <p:cBhvr>
                                        <p:cTn id="68" dur="500"/>
                                        <p:tgtEl>
                                          <p:spTgt spid="27"/>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fade">
                                      <p:cBhvr>
                                        <p:cTn id="73" dur="500"/>
                                        <p:tgtEl>
                                          <p:spTgt spid="28"/>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0"/>
                                        </p:tgtEl>
                                        <p:attrNameLst>
                                          <p:attrName>style.visibility</p:attrName>
                                        </p:attrNameLst>
                                      </p:cBhvr>
                                      <p:to>
                                        <p:strVal val="visible"/>
                                      </p:to>
                                    </p:set>
                                    <p:animEffect transition="in" filter="fade">
                                      <p:cBhvr>
                                        <p:cTn id="78" dur="500"/>
                                        <p:tgtEl>
                                          <p:spTgt spid="2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fade">
                                      <p:cBhvr>
                                        <p:cTn id="8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4" grpId="0" animBg="1"/>
      <p:bldP spid="25" grpId="0" animBg="1"/>
      <p:bldP spid="26" grpId="0" animBg="1"/>
      <p:bldP spid="27" grpId="0" animBg="1"/>
      <p:bldP spid="28" grpId="0" animBg="1"/>
    </p:bldLst>
  </p:timing>
</p:sld>
</file>

<file path=ppt/theme/theme1.xml><?xml version="1.0" encoding="utf-8"?>
<a:theme xmlns:a="http://schemas.openxmlformats.org/drawingml/2006/main" name="Benutzerdefiniertes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äsentation2" id="{F4984E90-87F0-4AFE-BEC5-A78B05AF83AC}" vid="{1904F28E-F051-4B56-92BD-C87D483D09F8}"/>
    </a:ext>
  </a:extLst>
</a:theme>
</file>

<file path=ppt/theme/theme2.xml><?xml version="1.0" encoding="utf-8"?>
<a:theme xmlns:a="http://schemas.openxmlformats.org/drawingml/2006/main" name="Office">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äsentation2" id="{F4984E90-87F0-4AFE-BEC5-A78B05AF83AC}" vid="{9EBCDB26-178F-41DC-9F74-BB0345877947}"/>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Präsentation_eTeachers</Template>
  <TotalTime>0</TotalTime>
  <Words>610</Words>
  <Application>Microsoft Office PowerPoint</Application>
  <PresentationFormat>Breitbild</PresentationFormat>
  <Paragraphs>51</Paragraphs>
  <Slides>3</Slides>
  <Notes>3</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3</vt:i4>
      </vt:variant>
    </vt:vector>
  </HeadingPairs>
  <TitlesOfParts>
    <vt:vector size="11" baseType="lpstr">
      <vt:lpstr>Aptos</vt:lpstr>
      <vt:lpstr>Aptos Display</vt:lpstr>
      <vt:lpstr>Arial</vt:lpstr>
      <vt:lpstr>Courier New</vt:lpstr>
      <vt:lpstr>Symbol</vt:lpstr>
      <vt:lpstr>Wingdings</vt:lpstr>
      <vt:lpstr>Benutzerdefiniertes Design</vt:lpstr>
      <vt:lpstr>Office</vt:lpstr>
      <vt:lpstr>Grundkurs: Excel für Einsteiger</vt:lpstr>
      <vt:lpstr>Motivation</vt:lpstr>
      <vt:lpstr>Benutzeroberfläche kennenlernen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Marco Rancinger</dc:creator>
  <cp:lastModifiedBy>Marco Rancinger</cp:lastModifiedBy>
  <cp:revision>1</cp:revision>
  <dcterms:created xsi:type="dcterms:W3CDTF">2025-12-14T14:41:10Z</dcterms:created>
  <dcterms:modified xsi:type="dcterms:W3CDTF">2025-12-14T15:32:10Z</dcterms:modified>
</cp:coreProperties>
</file>